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74.jpg" ContentType="image/jpg"/>
  <Override PartName="/ppt/media/image75.jpg" ContentType="image/jpg"/>
  <Override PartName="/ppt/media/image76.jpg" ContentType="image/jpg"/>
  <Override PartName="/ppt/media/image77.jpg" ContentType="image/jpg"/>
  <Override PartName="/ppt/media/image78.jpg" ContentType="image/jp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70" r:id="rId13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594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21" y="0"/>
            <a:ext cx="18288021" cy="202219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187554" cy="10287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457848" y="1206184"/>
            <a:ext cx="371474" cy="428624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43171" y="1929994"/>
            <a:ext cx="2600324" cy="2590799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548160" y="6072028"/>
            <a:ext cx="2600324" cy="2590799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0686781" cy="10286999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89" y="0"/>
            <a:ext cx="18287311" cy="1545623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2958" y="141839"/>
            <a:ext cx="1133474" cy="1114424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470304" y="2170648"/>
            <a:ext cx="7539786" cy="6493965"/>
          </a:xfrm>
          <a:prstGeom prst="rect">
            <a:avLst/>
          </a:prstGeom>
        </p:spPr>
      </p:pic>
      <p:sp>
        <p:nvSpPr>
          <p:cNvPr id="24" name="bg object 24"/>
          <p:cNvSpPr/>
          <p:nvPr/>
        </p:nvSpPr>
        <p:spPr>
          <a:xfrm>
            <a:off x="10889440" y="4979584"/>
            <a:ext cx="6725920" cy="1894205"/>
          </a:xfrm>
          <a:custGeom>
            <a:avLst/>
            <a:gdLst/>
            <a:ahLst/>
            <a:cxnLst/>
            <a:rect l="l" t="t" r="r" b="b"/>
            <a:pathLst>
              <a:path w="6725919" h="1894204">
                <a:moveTo>
                  <a:pt x="6508246" y="1894175"/>
                </a:moveTo>
                <a:lnTo>
                  <a:pt x="219075" y="1894175"/>
                </a:lnTo>
                <a:lnTo>
                  <a:pt x="176136" y="1889927"/>
                </a:lnTo>
                <a:lnTo>
                  <a:pt x="135238" y="1877499"/>
                </a:lnTo>
                <a:lnTo>
                  <a:pt x="97532" y="1857368"/>
                </a:lnTo>
                <a:lnTo>
                  <a:pt x="64165" y="1830010"/>
                </a:lnTo>
                <a:lnTo>
                  <a:pt x="36807" y="1796644"/>
                </a:lnTo>
                <a:lnTo>
                  <a:pt x="16676" y="1758937"/>
                </a:lnTo>
                <a:lnTo>
                  <a:pt x="4248" y="1718040"/>
                </a:lnTo>
                <a:lnTo>
                  <a:pt x="0" y="1675100"/>
                </a:lnTo>
                <a:lnTo>
                  <a:pt x="0" y="219075"/>
                </a:lnTo>
                <a:lnTo>
                  <a:pt x="4248" y="176136"/>
                </a:lnTo>
                <a:lnTo>
                  <a:pt x="16676" y="135238"/>
                </a:lnTo>
                <a:lnTo>
                  <a:pt x="36807" y="97532"/>
                </a:lnTo>
                <a:lnTo>
                  <a:pt x="64165" y="64165"/>
                </a:lnTo>
                <a:lnTo>
                  <a:pt x="97532" y="36807"/>
                </a:lnTo>
                <a:lnTo>
                  <a:pt x="135238" y="16676"/>
                </a:lnTo>
                <a:lnTo>
                  <a:pt x="176136" y="4248"/>
                </a:lnTo>
                <a:lnTo>
                  <a:pt x="219075" y="0"/>
                </a:lnTo>
                <a:lnTo>
                  <a:pt x="6508246" y="0"/>
                </a:lnTo>
                <a:lnTo>
                  <a:pt x="6551185" y="4248"/>
                </a:lnTo>
                <a:lnTo>
                  <a:pt x="6592083" y="16676"/>
                </a:lnTo>
                <a:lnTo>
                  <a:pt x="6629789" y="36807"/>
                </a:lnTo>
                <a:lnTo>
                  <a:pt x="6663156" y="64165"/>
                </a:lnTo>
                <a:lnTo>
                  <a:pt x="6690514" y="97532"/>
                </a:lnTo>
                <a:lnTo>
                  <a:pt x="6710645" y="135238"/>
                </a:lnTo>
                <a:lnTo>
                  <a:pt x="6723073" y="176136"/>
                </a:lnTo>
                <a:lnTo>
                  <a:pt x="6725804" y="203739"/>
                </a:lnTo>
                <a:lnTo>
                  <a:pt x="6725804" y="1690436"/>
                </a:lnTo>
                <a:lnTo>
                  <a:pt x="6710645" y="1758937"/>
                </a:lnTo>
                <a:lnTo>
                  <a:pt x="6690514" y="1796644"/>
                </a:lnTo>
                <a:lnTo>
                  <a:pt x="6663156" y="1830010"/>
                </a:lnTo>
                <a:lnTo>
                  <a:pt x="6629789" y="1857368"/>
                </a:lnTo>
                <a:lnTo>
                  <a:pt x="6592083" y="1877499"/>
                </a:lnTo>
                <a:lnTo>
                  <a:pt x="6551185" y="1889927"/>
                </a:lnTo>
                <a:lnTo>
                  <a:pt x="6508246" y="1894175"/>
                </a:lnTo>
                <a:close/>
              </a:path>
            </a:pathLst>
          </a:custGeom>
          <a:solidFill>
            <a:srgbClr val="F0F6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10889441" y="4979584"/>
            <a:ext cx="6724650" cy="1894205"/>
          </a:xfrm>
          <a:custGeom>
            <a:avLst/>
            <a:gdLst/>
            <a:ahLst/>
            <a:cxnLst/>
            <a:rect l="l" t="t" r="r" b="b"/>
            <a:pathLst>
              <a:path w="6724650" h="1894204">
                <a:moveTo>
                  <a:pt x="6724649" y="1700635"/>
                </a:moveTo>
                <a:lnTo>
                  <a:pt x="6710504" y="1758900"/>
                </a:lnTo>
                <a:lnTo>
                  <a:pt x="6690373" y="1796606"/>
                </a:lnTo>
                <a:lnTo>
                  <a:pt x="6663015" y="1829971"/>
                </a:lnTo>
                <a:lnTo>
                  <a:pt x="6629649" y="1857329"/>
                </a:lnTo>
                <a:lnTo>
                  <a:pt x="6591943" y="1877460"/>
                </a:lnTo>
                <a:lnTo>
                  <a:pt x="6551046" y="1889887"/>
                </a:lnTo>
                <a:lnTo>
                  <a:pt x="6508108" y="1894135"/>
                </a:lnTo>
                <a:lnTo>
                  <a:pt x="219071" y="1894135"/>
                </a:lnTo>
                <a:lnTo>
                  <a:pt x="176133" y="1889887"/>
                </a:lnTo>
                <a:lnTo>
                  <a:pt x="135236" y="1877459"/>
                </a:lnTo>
                <a:lnTo>
                  <a:pt x="97531" y="1857329"/>
                </a:lnTo>
                <a:lnTo>
                  <a:pt x="64165" y="1829971"/>
                </a:lnTo>
                <a:lnTo>
                  <a:pt x="36807" y="1796605"/>
                </a:lnTo>
                <a:lnTo>
                  <a:pt x="16676" y="1758899"/>
                </a:lnTo>
                <a:lnTo>
                  <a:pt x="4249" y="1718003"/>
                </a:lnTo>
                <a:lnTo>
                  <a:pt x="0" y="1675065"/>
                </a:lnTo>
                <a:lnTo>
                  <a:pt x="0" y="219070"/>
                </a:lnTo>
                <a:lnTo>
                  <a:pt x="4249" y="176132"/>
                </a:lnTo>
                <a:lnTo>
                  <a:pt x="16677" y="135235"/>
                </a:lnTo>
                <a:lnTo>
                  <a:pt x="36807" y="97530"/>
                </a:lnTo>
                <a:lnTo>
                  <a:pt x="64165" y="64164"/>
                </a:lnTo>
                <a:lnTo>
                  <a:pt x="97531" y="36806"/>
                </a:lnTo>
                <a:lnTo>
                  <a:pt x="135236" y="16675"/>
                </a:lnTo>
                <a:lnTo>
                  <a:pt x="176133" y="4248"/>
                </a:lnTo>
                <a:lnTo>
                  <a:pt x="219071" y="0"/>
                </a:lnTo>
                <a:lnTo>
                  <a:pt x="6508108" y="0"/>
                </a:lnTo>
                <a:lnTo>
                  <a:pt x="6551046" y="4248"/>
                </a:lnTo>
                <a:lnTo>
                  <a:pt x="6591943" y="16675"/>
                </a:lnTo>
                <a:lnTo>
                  <a:pt x="6629649" y="36806"/>
                </a:lnTo>
                <a:lnTo>
                  <a:pt x="6663015" y="64163"/>
                </a:lnTo>
                <a:lnTo>
                  <a:pt x="6690373" y="97529"/>
                </a:lnTo>
                <a:lnTo>
                  <a:pt x="6710504" y="135235"/>
                </a:lnTo>
                <a:lnTo>
                  <a:pt x="6722931" y="176132"/>
                </a:lnTo>
                <a:lnTo>
                  <a:pt x="6724649" y="193500"/>
                </a:lnTo>
              </a:path>
            </a:pathLst>
          </a:custGeom>
          <a:ln w="190500">
            <a:solidFill>
              <a:srgbClr val="5283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10889441" y="7120302"/>
            <a:ext cx="6727825" cy="1743710"/>
          </a:xfrm>
          <a:custGeom>
            <a:avLst/>
            <a:gdLst/>
            <a:ahLst/>
            <a:cxnLst/>
            <a:rect l="l" t="t" r="r" b="b"/>
            <a:pathLst>
              <a:path w="6727825" h="1743709">
                <a:moveTo>
                  <a:pt x="6508246" y="1743199"/>
                </a:moveTo>
                <a:lnTo>
                  <a:pt x="219074" y="1743199"/>
                </a:lnTo>
                <a:lnTo>
                  <a:pt x="176135" y="1738951"/>
                </a:lnTo>
                <a:lnTo>
                  <a:pt x="135238" y="1726523"/>
                </a:lnTo>
                <a:lnTo>
                  <a:pt x="97531" y="1706392"/>
                </a:lnTo>
                <a:lnTo>
                  <a:pt x="64165" y="1679034"/>
                </a:lnTo>
                <a:lnTo>
                  <a:pt x="36807" y="1645667"/>
                </a:lnTo>
                <a:lnTo>
                  <a:pt x="16676" y="1607960"/>
                </a:lnTo>
                <a:lnTo>
                  <a:pt x="4248" y="1567063"/>
                </a:lnTo>
                <a:lnTo>
                  <a:pt x="0" y="1524124"/>
                </a:lnTo>
                <a:lnTo>
                  <a:pt x="0" y="219074"/>
                </a:lnTo>
                <a:lnTo>
                  <a:pt x="4248" y="176135"/>
                </a:lnTo>
                <a:lnTo>
                  <a:pt x="16676" y="135238"/>
                </a:lnTo>
                <a:lnTo>
                  <a:pt x="36807" y="97531"/>
                </a:lnTo>
                <a:lnTo>
                  <a:pt x="64165" y="64165"/>
                </a:lnTo>
                <a:lnTo>
                  <a:pt x="97531" y="36807"/>
                </a:lnTo>
                <a:lnTo>
                  <a:pt x="135238" y="16676"/>
                </a:lnTo>
                <a:lnTo>
                  <a:pt x="176135" y="4248"/>
                </a:lnTo>
                <a:lnTo>
                  <a:pt x="219074" y="0"/>
                </a:lnTo>
                <a:lnTo>
                  <a:pt x="6508246" y="0"/>
                </a:lnTo>
                <a:lnTo>
                  <a:pt x="6551184" y="4248"/>
                </a:lnTo>
                <a:lnTo>
                  <a:pt x="6592082" y="16676"/>
                </a:lnTo>
                <a:lnTo>
                  <a:pt x="6629789" y="36807"/>
                </a:lnTo>
                <a:lnTo>
                  <a:pt x="6663155" y="64165"/>
                </a:lnTo>
                <a:lnTo>
                  <a:pt x="6690513" y="97531"/>
                </a:lnTo>
                <a:lnTo>
                  <a:pt x="6710644" y="135238"/>
                </a:lnTo>
                <a:lnTo>
                  <a:pt x="6723071" y="176135"/>
                </a:lnTo>
                <a:lnTo>
                  <a:pt x="6727319" y="219074"/>
                </a:lnTo>
                <a:lnTo>
                  <a:pt x="6727319" y="1524124"/>
                </a:lnTo>
                <a:lnTo>
                  <a:pt x="6723071" y="1567063"/>
                </a:lnTo>
                <a:lnTo>
                  <a:pt x="6710644" y="1607960"/>
                </a:lnTo>
                <a:lnTo>
                  <a:pt x="6690513" y="1645667"/>
                </a:lnTo>
                <a:lnTo>
                  <a:pt x="6663155" y="1679034"/>
                </a:lnTo>
                <a:lnTo>
                  <a:pt x="6629789" y="1706392"/>
                </a:lnTo>
                <a:lnTo>
                  <a:pt x="6592082" y="1726523"/>
                </a:lnTo>
                <a:lnTo>
                  <a:pt x="6551184" y="1738951"/>
                </a:lnTo>
                <a:lnTo>
                  <a:pt x="6508246" y="1743199"/>
                </a:lnTo>
                <a:close/>
              </a:path>
            </a:pathLst>
          </a:custGeom>
          <a:solidFill>
            <a:srgbClr val="F0F6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10889612" y="7120302"/>
            <a:ext cx="6724650" cy="1743075"/>
          </a:xfrm>
          <a:custGeom>
            <a:avLst/>
            <a:gdLst/>
            <a:ahLst/>
            <a:cxnLst/>
            <a:rect l="l" t="t" r="r" b="b"/>
            <a:pathLst>
              <a:path w="6724650" h="1743075">
                <a:moveTo>
                  <a:pt x="6724478" y="1547871"/>
                </a:moveTo>
                <a:lnTo>
                  <a:pt x="6710164" y="1607846"/>
                </a:lnTo>
                <a:lnTo>
                  <a:pt x="6690034" y="1645549"/>
                </a:lnTo>
                <a:lnTo>
                  <a:pt x="6662677" y="1678913"/>
                </a:lnTo>
                <a:lnTo>
                  <a:pt x="6629313" y="1706270"/>
                </a:lnTo>
                <a:lnTo>
                  <a:pt x="6591609" y="1726400"/>
                </a:lnTo>
                <a:lnTo>
                  <a:pt x="6550715" y="1738826"/>
                </a:lnTo>
                <a:lnTo>
                  <a:pt x="6507779" y="1743074"/>
                </a:lnTo>
                <a:lnTo>
                  <a:pt x="219059" y="1743074"/>
                </a:lnTo>
                <a:lnTo>
                  <a:pt x="176123" y="1738826"/>
                </a:lnTo>
                <a:lnTo>
                  <a:pt x="135228" y="1726399"/>
                </a:lnTo>
                <a:lnTo>
                  <a:pt x="97524" y="1706270"/>
                </a:lnTo>
                <a:lnTo>
                  <a:pt x="64161" y="1678913"/>
                </a:lnTo>
                <a:lnTo>
                  <a:pt x="36804" y="1645549"/>
                </a:lnTo>
                <a:lnTo>
                  <a:pt x="16674" y="1607845"/>
                </a:lnTo>
                <a:lnTo>
                  <a:pt x="4248" y="1566951"/>
                </a:lnTo>
                <a:lnTo>
                  <a:pt x="0" y="1524015"/>
                </a:lnTo>
                <a:lnTo>
                  <a:pt x="0" y="219059"/>
                </a:lnTo>
                <a:lnTo>
                  <a:pt x="4248" y="176123"/>
                </a:lnTo>
                <a:lnTo>
                  <a:pt x="16674" y="135228"/>
                </a:lnTo>
                <a:lnTo>
                  <a:pt x="36804" y="97525"/>
                </a:lnTo>
                <a:lnTo>
                  <a:pt x="64161" y="64161"/>
                </a:lnTo>
                <a:lnTo>
                  <a:pt x="97525" y="36804"/>
                </a:lnTo>
                <a:lnTo>
                  <a:pt x="135228" y="16674"/>
                </a:lnTo>
                <a:lnTo>
                  <a:pt x="176123" y="4248"/>
                </a:lnTo>
                <a:lnTo>
                  <a:pt x="219059" y="0"/>
                </a:lnTo>
                <a:lnTo>
                  <a:pt x="6507779" y="0"/>
                </a:lnTo>
                <a:lnTo>
                  <a:pt x="6550715" y="4247"/>
                </a:lnTo>
                <a:lnTo>
                  <a:pt x="6591609" y="16674"/>
                </a:lnTo>
                <a:lnTo>
                  <a:pt x="6629313" y="36804"/>
                </a:lnTo>
                <a:lnTo>
                  <a:pt x="6662677" y="64160"/>
                </a:lnTo>
                <a:lnTo>
                  <a:pt x="6690034" y="97524"/>
                </a:lnTo>
                <a:lnTo>
                  <a:pt x="6710164" y="135228"/>
                </a:lnTo>
                <a:lnTo>
                  <a:pt x="6722591" y="176123"/>
                </a:lnTo>
                <a:lnTo>
                  <a:pt x="6724477" y="195203"/>
                </a:lnTo>
              </a:path>
            </a:pathLst>
          </a:custGeom>
          <a:ln w="190499">
            <a:solidFill>
              <a:srgbClr val="C6D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10889441" y="2231748"/>
            <a:ext cx="6727825" cy="2572385"/>
          </a:xfrm>
          <a:custGeom>
            <a:avLst/>
            <a:gdLst/>
            <a:ahLst/>
            <a:cxnLst/>
            <a:rect l="l" t="t" r="r" b="b"/>
            <a:pathLst>
              <a:path w="6727825" h="2572385">
                <a:moveTo>
                  <a:pt x="6508246" y="2572120"/>
                </a:moveTo>
                <a:lnTo>
                  <a:pt x="219075" y="2572120"/>
                </a:lnTo>
                <a:lnTo>
                  <a:pt x="176135" y="2567872"/>
                </a:lnTo>
                <a:lnTo>
                  <a:pt x="135238" y="2555444"/>
                </a:lnTo>
                <a:lnTo>
                  <a:pt x="97531" y="2535313"/>
                </a:lnTo>
                <a:lnTo>
                  <a:pt x="64165" y="2507954"/>
                </a:lnTo>
                <a:lnTo>
                  <a:pt x="36807" y="2474588"/>
                </a:lnTo>
                <a:lnTo>
                  <a:pt x="16676" y="2436881"/>
                </a:lnTo>
                <a:lnTo>
                  <a:pt x="4248" y="2395984"/>
                </a:lnTo>
                <a:lnTo>
                  <a:pt x="0" y="2353045"/>
                </a:lnTo>
                <a:lnTo>
                  <a:pt x="0" y="219075"/>
                </a:lnTo>
                <a:lnTo>
                  <a:pt x="4248" y="176136"/>
                </a:lnTo>
                <a:lnTo>
                  <a:pt x="16676" y="135238"/>
                </a:lnTo>
                <a:lnTo>
                  <a:pt x="36807" y="97532"/>
                </a:lnTo>
                <a:lnTo>
                  <a:pt x="64165" y="64165"/>
                </a:lnTo>
                <a:lnTo>
                  <a:pt x="97531" y="36807"/>
                </a:lnTo>
                <a:lnTo>
                  <a:pt x="135238" y="16676"/>
                </a:lnTo>
                <a:lnTo>
                  <a:pt x="176135" y="4248"/>
                </a:lnTo>
                <a:lnTo>
                  <a:pt x="219075" y="0"/>
                </a:lnTo>
                <a:lnTo>
                  <a:pt x="6508246" y="0"/>
                </a:lnTo>
                <a:lnTo>
                  <a:pt x="6551184" y="4248"/>
                </a:lnTo>
                <a:lnTo>
                  <a:pt x="6592082" y="16676"/>
                </a:lnTo>
                <a:lnTo>
                  <a:pt x="6629789" y="36807"/>
                </a:lnTo>
                <a:lnTo>
                  <a:pt x="6663155" y="64165"/>
                </a:lnTo>
                <a:lnTo>
                  <a:pt x="6690513" y="97532"/>
                </a:lnTo>
                <a:lnTo>
                  <a:pt x="6710645" y="135238"/>
                </a:lnTo>
                <a:lnTo>
                  <a:pt x="6723072" y="176136"/>
                </a:lnTo>
                <a:lnTo>
                  <a:pt x="6727321" y="219075"/>
                </a:lnTo>
                <a:lnTo>
                  <a:pt x="6727321" y="2353045"/>
                </a:lnTo>
                <a:lnTo>
                  <a:pt x="6723072" y="2395984"/>
                </a:lnTo>
                <a:lnTo>
                  <a:pt x="6710645" y="2436881"/>
                </a:lnTo>
                <a:lnTo>
                  <a:pt x="6690513" y="2474588"/>
                </a:lnTo>
                <a:lnTo>
                  <a:pt x="6663155" y="2507954"/>
                </a:lnTo>
                <a:lnTo>
                  <a:pt x="6629789" y="2535313"/>
                </a:lnTo>
                <a:lnTo>
                  <a:pt x="6592082" y="2555444"/>
                </a:lnTo>
                <a:lnTo>
                  <a:pt x="6551184" y="2567872"/>
                </a:lnTo>
                <a:lnTo>
                  <a:pt x="6508246" y="25721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10889441" y="2231747"/>
            <a:ext cx="6724650" cy="2571750"/>
          </a:xfrm>
          <a:custGeom>
            <a:avLst/>
            <a:gdLst/>
            <a:ahLst/>
            <a:cxnLst/>
            <a:rect l="l" t="t" r="r" b="b"/>
            <a:pathLst>
              <a:path w="6724650" h="2571750">
                <a:moveTo>
                  <a:pt x="6724649" y="2378308"/>
                </a:moveTo>
                <a:lnTo>
                  <a:pt x="6710479" y="2436813"/>
                </a:lnTo>
                <a:lnTo>
                  <a:pt x="6690349" y="2474518"/>
                </a:lnTo>
                <a:lnTo>
                  <a:pt x="6662991" y="2507883"/>
                </a:lnTo>
                <a:lnTo>
                  <a:pt x="6629625" y="2535241"/>
                </a:lnTo>
                <a:lnTo>
                  <a:pt x="6591919" y="2555371"/>
                </a:lnTo>
                <a:lnTo>
                  <a:pt x="6551023" y="2567799"/>
                </a:lnTo>
                <a:lnTo>
                  <a:pt x="6511095" y="2571749"/>
                </a:lnTo>
              </a:path>
              <a:path w="6724650" h="2571750">
                <a:moveTo>
                  <a:pt x="216084" y="2571749"/>
                </a:moveTo>
                <a:lnTo>
                  <a:pt x="176155" y="2567799"/>
                </a:lnTo>
                <a:lnTo>
                  <a:pt x="135259" y="2555371"/>
                </a:lnTo>
                <a:lnTo>
                  <a:pt x="97553" y="2535241"/>
                </a:lnTo>
                <a:lnTo>
                  <a:pt x="64187" y="2507883"/>
                </a:lnTo>
                <a:lnTo>
                  <a:pt x="36830" y="2474518"/>
                </a:lnTo>
                <a:lnTo>
                  <a:pt x="16699" y="2436812"/>
                </a:lnTo>
                <a:lnTo>
                  <a:pt x="4272" y="2395916"/>
                </a:lnTo>
                <a:lnTo>
                  <a:pt x="0" y="2352978"/>
                </a:lnTo>
                <a:lnTo>
                  <a:pt x="0" y="219066"/>
                </a:lnTo>
                <a:lnTo>
                  <a:pt x="4272" y="176131"/>
                </a:lnTo>
                <a:lnTo>
                  <a:pt x="16699" y="135234"/>
                </a:lnTo>
                <a:lnTo>
                  <a:pt x="36830" y="97529"/>
                </a:lnTo>
                <a:lnTo>
                  <a:pt x="64187" y="64163"/>
                </a:lnTo>
                <a:lnTo>
                  <a:pt x="97553" y="36806"/>
                </a:lnTo>
                <a:lnTo>
                  <a:pt x="135259" y="16675"/>
                </a:lnTo>
                <a:lnTo>
                  <a:pt x="176155" y="4248"/>
                </a:lnTo>
                <a:lnTo>
                  <a:pt x="219093" y="0"/>
                </a:lnTo>
                <a:lnTo>
                  <a:pt x="6508085" y="0"/>
                </a:lnTo>
                <a:lnTo>
                  <a:pt x="6551023" y="4248"/>
                </a:lnTo>
                <a:lnTo>
                  <a:pt x="6591919" y="16675"/>
                </a:lnTo>
                <a:lnTo>
                  <a:pt x="6629625" y="36806"/>
                </a:lnTo>
                <a:lnTo>
                  <a:pt x="6662991" y="64163"/>
                </a:lnTo>
                <a:lnTo>
                  <a:pt x="6690349" y="97528"/>
                </a:lnTo>
                <a:lnTo>
                  <a:pt x="6710479" y="135234"/>
                </a:lnTo>
                <a:lnTo>
                  <a:pt x="6722907" y="176130"/>
                </a:lnTo>
                <a:lnTo>
                  <a:pt x="6724649" y="193739"/>
                </a:lnTo>
              </a:path>
            </a:pathLst>
          </a:custGeom>
          <a:ln w="190499">
            <a:solidFill>
              <a:srgbClr val="004A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68454" y="226474"/>
            <a:ext cx="14711044" cy="13812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4400" y="2366010"/>
            <a:ext cx="1645920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18" Type="http://schemas.openxmlformats.org/officeDocument/2006/relationships/image" Target="../media/image24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3.jpg"/><Relationship Id="rId2" Type="http://schemas.openxmlformats.org/officeDocument/2006/relationships/image" Target="../media/image9.pn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hyperlink" Target="http://www.ncste.kz/" TargetMode="External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7" Type="http://schemas.openxmlformats.org/officeDocument/2006/relationships/image" Target="../media/image91.jfif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0.svg"/><Relationship Id="rId5" Type="http://schemas.openxmlformats.org/officeDocument/2006/relationships/image" Target="../media/image89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7.png"/><Relationship Id="rId7" Type="http://schemas.openxmlformats.org/officeDocument/2006/relationships/image" Target="../media/image3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44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3" Type="http://schemas.openxmlformats.org/officeDocument/2006/relationships/image" Target="../media/image25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7.png"/><Relationship Id="rId9" Type="http://schemas.openxmlformats.org/officeDocument/2006/relationships/image" Target="../media/image5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10" Type="http://schemas.openxmlformats.org/officeDocument/2006/relationships/image" Target="../media/image7.png"/><Relationship Id="rId4" Type="http://schemas.openxmlformats.org/officeDocument/2006/relationships/image" Target="../media/image57.png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1.png"/><Relationship Id="rId3" Type="http://schemas.openxmlformats.org/officeDocument/2006/relationships/image" Target="../media/image6.png"/><Relationship Id="rId7" Type="http://schemas.openxmlformats.org/officeDocument/2006/relationships/image" Target="../media/image65.png"/><Relationship Id="rId12" Type="http://schemas.openxmlformats.org/officeDocument/2006/relationships/image" Target="../media/image70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63.png"/><Relationship Id="rId15" Type="http://schemas.openxmlformats.org/officeDocument/2006/relationships/image" Target="../media/image73.png"/><Relationship Id="rId10" Type="http://schemas.openxmlformats.org/officeDocument/2006/relationships/image" Target="../media/image68.png"/><Relationship Id="rId4" Type="http://schemas.openxmlformats.org/officeDocument/2006/relationships/image" Target="../media/image7.png"/><Relationship Id="rId9" Type="http://schemas.openxmlformats.org/officeDocument/2006/relationships/image" Target="../media/image67.png"/><Relationship Id="rId14" Type="http://schemas.openxmlformats.org/officeDocument/2006/relationships/image" Target="../media/image7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g"/><Relationship Id="rId3" Type="http://schemas.openxmlformats.org/officeDocument/2006/relationships/image" Target="../media/image7.png"/><Relationship Id="rId7" Type="http://schemas.openxmlformats.org/officeDocument/2006/relationships/image" Target="../media/image7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jpg"/><Relationship Id="rId5" Type="http://schemas.openxmlformats.org/officeDocument/2006/relationships/image" Target="../media/image75.jpg"/><Relationship Id="rId10" Type="http://schemas.openxmlformats.org/officeDocument/2006/relationships/image" Target="../media/image80.png"/><Relationship Id="rId4" Type="http://schemas.openxmlformats.org/officeDocument/2006/relationships/image" Target="../media/image74.jpg"/><Relationship Id="rId9" Type="http://schemas.openxmlformats.org/officeDocument/2006/relationships/image" Target="../media/image7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7214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252941"/>
              <a:ext cx="7967298" cy="703405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87423" y="0"/>
              <a:ext cx="7896218" cy="513478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73325" y="78894"/>
              <a:ext cx="11714674" cy="1020810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45649" y="0"/>
              <a:ext cx="14242350" cy="1028699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495113" y="1334992"/>
              <a:ext cx="7619999" cy="761999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451244" y="1929994"/>
              <a:ext cx="6048374" cy="642937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031505" y="2872486"/>
              <a:ext cx="4544232" cy="453389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6793569"/>
              <a:ext cx="11650944" cy="349342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339978" y="5281990"/>
              <a:ext cx="1809749" cy="180974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231322" y="0"/>
              <a:ext cx="16056677" cy="452666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917861" y="7945081"/>
              <a:ext cx="4711796" cy="234191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3556139" y="2122828"/>
              <a:ext cx="2600324" cy="259079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188821" y="4715422"/>
              <a:ext cx="2600324" cy="259079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855406" y="7594435"/>
              <a:ext cx="2600324" cy="259079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5073686" y="9726917"/>
              <a:ext cx="419099" cy="419099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664204" y="2826410"/>
            <a:ext cx="7886700" cy="4235450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1470025">
              <a:lnSpc>
                <a:spcPts val="4730"/>
              </a:lnSpc>
              <a:spcBef>
                <a:spcPts val="310"/>
              </a:spcBef>
            </a:pPr>
            <a:r>
              <a:rPr sz="4000" spc="-495" dirty="0">
                <a:solidFill>
                  <a:srgbClr val="0E5894"/>
                </a:solidFill>
                <a:latin typeface="Arial Black"/>
                <a:cs typeface="Arial Black"/>
              </a:rPr>
              <a:t>АКТУАЛЬНЫЕ</a:t>
            </a:r>
            <a:r>
              <a:rPr sz="4000" spc="-440" dirty="0">
                <a:solidFill>
                  <a:srgbClr val="0E5894"/>
                </a:solidFill>
                <a:latin typeface="Arial Black"/>
                <a:cs typeface="Arial Black"/>
              </a:rPr>
              <a:t> </a:t>
            </a:r>
            <a:r>
              <a:rPr sz="4000" spc="-495" dirty="0">
                <a:solidFill>
                  <a:srgbClr val="0E5894"/>
                </a:solidFill>
                <a:latin typeface="Arial Black"/>
                <a:cs typeface="Arial Black"/>
              </a:rPr>
              <a:t>ВОПРОСЫ </a:t>
            </a:r>
            <a:r>
              <a:rPr sz="4000" spc="-350" dirty="0">
                <a:solidFill>
                  <a:srgbClr val="0E5894"/>
                </a:solidFill>
                <a:latin typeface="Arial Black"/>
                <a:cs typeface="Arial Black"/>
              </a:rPr>
              <a:t>МОНИТОРИНГА </a:t>
            </a:r>
            <a:r>
              <a:rPr sz="4000" spc="-440" dirty="0">
                <a:solidFill>
                  <a:srgbClr val="0E5894"/>
                </a:solidFill>
                <a:latin typeface="Arial Black"/>
                <a:cs typeface="Arial Black"/>
              </a:rPr>
              <a:t>НАУЧНЫХ</a:t>
            </a:r>
            <a:r>
              <a:rPr sz="4000" b="1" spc="-440" dirty="0">
                <a:solidFill>
                  <a:srgbClr val="0E5894"/>
                </a:solidFill>
                <a:latin typeface="Verdana"/>
                <a:cs typeface="Verdana"/>
              </a:rPr>
              <a:t>,</a:t>
            </a:r>
            <a:r>
              <a:rPr sz="4000" b="1" spc="-480" dirty="0">
                <a:solidFill>
                  <a:srgbClr val="0E5894"/>
                </a:solidFill>
                <a:latin typeface="Verdana"/>
                <a:cs typeface="Verdana"/>
              </a:rPr>
              <a:t> </a:t>
            </a:r>
            <a:r>
              <a:rPr sz="4000" spc="-360" dirty="0">
                <a:solidFill>
                  <a:srgbClr val="0E5894"/>
                </a:solidFill>
                <a:latin typeface="Arial Black"/>
                <a:cs typeface="Arial Black"/>
              </a:rPr>
              <a:t>НАУЧНО</a:t>
            </a:r>
            <a:r>
              <a:rPr sz="4000" b="1" spc="-360" dirty="0">
                <a:solidFill>
                  <a:srgbClr val="0E5894"/>
                </a:solidFill>
                <a:latin typeface="Verdana"/>
                <a:cs typeface="Verdana"/>
              </a:rPr>
              <a:t>-</a:t>
            </a:r>
            <a:r>
              <a:rPr sz="4000" spc="-495" dirty="0">
                <a:solidFill>
                  <a:srgbClr val="0E5894"/>
                </a:solidFill>
                <a:latin typeface="Arial Black"/>
                <a:cs typeface="Arial Black"/>
              </a:rPr>
              <a:t>ТЕХНИЧЕСКИХ </a:t>
            </a:r>
            <a:r>
              <a:rPr sz="4000" spc="-459" dirty="0">
                <a:solidFill>
                  <a:srgbClr val="0E5894"/>
                </a:solidFill>
                <a:latin typeface="Arial Black"/>
                <a:cs typeface="Arial Black"/>
              </a:rPr>
              <a:t>ПРОЕКТОВ</a:t>
            </a:r>
            <a:r>
              <a:rPr sz="4000" spc="-445" dirty="0">
                <a:solidFill>
                  <a:srgbClr val="0E5894"/>
                </a:solidFill>
                <a:latin typeface="Arial Black"/>
                <a:cs typeface="Arial Black"/>
              </a:rPr>
              <a:t> </a:t>
            </a:r>
            <a:r>
              <a:rPr sz="4000" spc="-75" dirty="0">
                <a:solidFill>
                  <a:srgbClr val="0E5894"/>
                </a:solidFill>
                <a:latin typeface="Arial Black"/>
                <a:cs typeface="Arial Black"/>
              </a:rPr>
              <a:t>И</a:t>
            </a:r>
            <a:r>
              <a:rPr sz="4000" spc="-440" dirty="0">
                <a:solidFill>
                  <a:srgbClr val="0E5894"/>
                </a:solidFill>
                <a:latin typeface="Arial Black"/>
                <a:cs typeface="Arial Black"/>
              </a:rPr>
              <a:t> </a:t>
            </a:r>
            <a:r>
              <a:rPr sz="4000" spc="-375" dirty="0">
                <a:solidFill>
                  <a:srgbClr val="0E5894"/>
                </a:solidFill>
                <a:latin typeface="Arial Black"/>
                <a:cs typeface="Arial Black"/>
              </a:rPr>
              <a:t>ПРОГРАММ</a:t>
            </a:r>
            <a:r>
              <a:rPr sz="4000" b="1" spc="-375" dirty="0">
                <a:solidFill>
                  <a:srgbClr val="0E5894"/>
                </a:solidFill>
                <a:latin typeface="Verdana"/>
                <a:cs typeface="Verdana"/>
              </a:rPr>
              <a:t>, </a:t>
            </a:r>
            <a:r>
              <a:rPr sz="4000" spc="-470" dirty="0">
                <a:solidFill>
                  <a:srgbClr val="0E5894"/>
                </a:solidFill>
                <a:latin typeface="Arial Black"/>
                <a:cs typeface="Arial Black"/>
              </a:rPr>
              <a:t>ПРОЕКТОВ</a:t>
            </a:r>
            <a:endParaRPr sz="4000" dirty="0">
              <a:latin typeface="Arial Black"/>
              <a:cs typeface="Arial Black"/>
            </a:endParaRPr>
          </a:p>
          <a:p>
            <a:pPr marL="12700">
              <a:lnSpc>
                <a:spcPts val="4555"/>
              </a:lnSpc>
            </a:pPr>
            <a:r>
              <a:rPr sz="4000" spc="-315" dirty="0">
                <a:solidFill>
                  <a:srgbClr val="0E5894"/>
                </a:solidFill>
                <a:latin typeface="Arial Black"/>
                <a:cs typeface="Arial Black"/>
              </a:rPr>
              <a:t>КОММЕРЦИАЛИЗАЦИИ</a:t>
            </a:r>
            <a:r>
              <a:rPr sz="4000" spc="-400" dirty="0">
                <a:solidFill>
                  <a:srgbClr val="0E5894"/>
                </a:solidFill>
                <a:latin typeface="Arial Black"/>
                <a:cs typeface="Arial Black"/>
              </a:rPr>
              <a:t> </a:t>
            </a:r>
            <a:r>
              <a:rPr sz="4000" spc="-465" dirty="0">
                <a:solidFill>
                  <a:srgbClr val="0E5894"/>
                </a:solidFill>
                <a:latin typeface="Arial Black"/>
                <a:cs typeface="Arial Black"/>
              </a:rPr>
              <a:t>РННТД</a:t>
            </a:r>
            <a:endParaRPr sz="4000" dirty="0">
              <a:latin typeface="Arial Black"/>
              <a:cs typeface="Arial Black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328334" y="444674"/>
            <a:ext cx="13180060" cy="1035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78610" marR="5080" indent="-1566545">
              <a:lnSpc>
                <a:spcPct val="116199"/>
              </a:lnSpc>
              <a:spcBef>
                <a:spcPts val="100"/>
              </a:spcBef>
              <a:tabLst>
                <a:tab pos="1035050" algn="l"/>
                <a:tab pos="6085840" algn="l"/>
                <a:tab pos="8089900" algn="l"/>
              </a:tabLst>
            </a:pPr>
            <a:r>
              <a:rPr sz="2850" spc="-270" dirty="0">
                <a:solidFill>
                  <a:srgbClr val="FFFFFF"/>
                </a:solidFill>
                <a:latin typeface="Arial Black"/>
                <a:cs typeface="Arial Black"/>
              </a:rPr>
              <a:t>А</a:t>
            </a:r>
            <a:r>
              <a:rPr sz="2850" spc="6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spc="-50" dirty="0">
                <a:solidFill>
                  <a:srgbClr val="FFFFFF"/>
                </a:solidFill>
                <a:latin typeface="Arial Black"/>
                <a:cs typeface="Arial Black"/>
              </a:rPr>
              <a:t>О</a:t>
            </a:r>
            <a:r>
              <a:rPr sz="2850" dirty="0">
                <a:solidFill>
                  <a:srgbClr val="FFFFFF"/>
                </a:solidFill>
                <a:latin typeface="Arial Black"/>
                <a:cs typeface="Arial Black"/>
              </a:rPr>
              <a:t>	</a:t>
            </a:r>
            <a:r>
              <a:rPr sz="2850" b="1" spc="125" dirty="0">
                <a:solidFill>
                  <a:srgbClr val="FFFFFF"/>
                </a:solidFill>
                <a:latin typeface="Tahoma"/>
                <a:cs typeface="Tahoma"/>
              </a:rPr>
              <a:t>“</a:t>
            </a:r>
            <a:r>
              <a:rPr sz="2850" b="1" spc="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50" dirty="0">
                <a:solidFill>
                  <a:srgbClr val="FFFFFF"/>
                </a:solidFill>
                <a:latin typeface="Arial Black"/>
                <a:cs typeface="Arial Black"/>
              </a:rPr>
              <a:t>Н</a:t>
            </a:r>
            <a:r>
              <a:rPr sz="2850" spc="-6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dirty="0">
                <a:solidFill>
                  <a:srgbClr val="FFFFFF"/>
                </a:solidFill>
                <a:latin typeface="Arial Black"/>
                <a:cs typeface="Arial Black"/>
              </a:rPr>
              <a:t>а</a:t>
            </a:r>
            <a:r>
              <a:rPr sz="2850" spc="-6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dirty="0">
                <a:solidFill>
                  <a:srgbClr val="FFFFFF"/>
                </a:solidFill>
                <a:latin typeface="Arial Black"/>
                <a:cs typeface="Arial Black"/>
              </a:rPr>
              <a:t>ц</a:t>
            </a:r>
            <a:r>
              <a:rPr sz="2850" spc="-6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dirty="0">
                <a:solidFill>
                  <a:srgbClr val="FFFFFF"/>
                </a:solidFill>
                <a:latin typeface="Arial Black"/>
                <a:cs typeface="Arial Black"/>
              </a:rPr>
              <a:t>и</a:t>
            </a:r>
            <a:r>
              <a:rPr sz="2850" spc="-6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dirty="0">
                <a:solidFill>
                  <a:srgbClr val="FFFFFF"/>
                </a:solidFill>
                <a:latin typeface="Arial Black"/>
                <a:cs typeface="Arial Black"/>
              </a:rPr>
              <a:t>о</a:t>
            </a:r>
            <a:r>
              <a:rPr sz="2850" spc="-6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dirty="0">
                <a:solidFill>
                  <a:srgbClr val="FFFFFF"/>
                </a:solidFill>
                <a:latin typeface="Arial Black"/>
                <a:cs typeface="Arial Black"/>
              </a:rPr>
              <a:t>н</a:t>
            </a:r>
            <a:r>
              <a:rPr sz="2850" spc="-5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dirty="0">
                <a:solidFill>
                  <a:srgbClr val="FFFFFF"/>
                </a:solidFill>
                <a:latin typeface="Arial Black"/>
                <a:cs typeface="Arial Black"/>
              </a:rPr>
              <a:t>а</a:t>
            </a:r>
            <a:r>
              <a:rPr sz="2850" spc="-6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dirty="0">
                <a:solidFill>
                  <a:srgbClr val="FFFFFF"/>
                </a:solidFill>
                <a:latin typeface="Arial Black"/>
                <a:cs typeface="Arial Black"/>
              </a:rPr>
              <a:t>л</a:t>
            </a:r>
            <a:r>
              <a:rPr sz="2850" spc="-6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dirty="0">
                <a:solidFill>
                  <a:srgbClr val="FFFFFF"/>
                </a:solidFill>
                <a:latin typeface="Arial Black"/>
                <a:cs typeface="Arial Black"/>
              </a:rPr>
              <a:t>ь</a:t>
            </a:r>
            <a:r>
              <a:rPr sz="2850" spc="-6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dirty="0">
                <a:solidFill>
                  <a:srgbClr val="FFFFFF"/>
                </a:solidFill>
                <a:latin typeface="Arial Black"/>
                <a:cs typeface="Arial Black"/>
              </a:rPr>
              <a:t>н</a:t>
            </a:r>
            <a:r>
              <a:rPr sz="2850" spc="-6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dirty="0">
                <a:solidFill>
                  <a:srgbClr val="FFFFFF"/>
                </a:solidFill>
                <a:latin typeface="Arial Black"/>
                <a:cs typeface="Arial Black"/>
              </a:rPr>
              <a:t>ы</a:t>
            </a:r>
            <a:r>
              <a:rPr sz="2850" spc="-6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spc="-50" dirty="0">
                <a:solidFill>
                  <a:srgbClr val="FFFFFF"/>
                </a:solidFill>
                <a:latin typeface="Arial Black"/>
                <a:cs typeface="Arial Black"/>
              </a:rPr>
              <a:t>й</a:t>
            </a:r>
            <a:r>
              <a:rPr sz="2850" dirty="0">
                <a:solidFill>
                  <a:srgbClr val="FFFFFF"/>
                </a:solidFill>
                <a:latin typeface="Arial Black"/>
                <a:cs typeface="Arial Black"/>
              </a:rPr>
              <a:t>	ц</a:t>
            </a:r>
            <a:r>
              <a:rPr sz="2850" spc="-4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dirty="0">
                <a:solidFill>
                  <a:srgbClr val="FFFFFF"/>
                </a:solidFill>
                <a:latin typeface="Arial Black"/>
                <a:cs typeface="Arial Black"/>
              </a:rPr>
              <a:t>е</a:t>
            </a:r>
            <a:r>
              <a:rPr sz="2850" spc="-3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dirty="0">
                <a:solidFill>
                  <a:srgbClr val="FFFFFF"/>
                </a:solidFill>
                <a:latin typeface="Arial Black"/>
                <a:cs typeface="Arial Black"/>
              </a:rPr>
              <a:t>н</a:t>
            </a:r>
            <a:r>
              <a:rPr sz="2850" spc="-4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spc="114" dirty="0">
                <a:solidFill>
                  <a:srgbClr val="FFFFFF"/>
                </a:solidFill>
                <a:latin typeface="Arial Black"/>
                <a:cs typeface="Arial Black"/>
              </a:rPr>
              <a:t>т</a:t>
            </a:r>
            <a:r>
              <a:rPr sz="2850" spc="-3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spc="-50" dirty="0">
                <a:solidFill>
                  <a:srgbClr val="FFFFFF"/>
                </a:solidFill>
                <a:latin typeface="Arial Black"/>
                <a:cs typeface="Arial Black"/>
              </a:rPr>
              <a:t>р</a:t>
            </a:r>
            <a:r>
              <a:rPr sz="2850" dirty="0">
                <a:solidFill>
                  <a:srgbClr val="FFFFFF"/>
                </a:solidFill>
                <a:latin typeface="Arial Black"/>
                <a:cs typeface="Arial Black"/>
              </a:rPr>
              <a:t>	г</a:t>
            </a:r>
            <a:r>
              <a:rPr sz="2850" spc="-22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dirty="0">
                <a:solidFill>
                  <a:srgbClr val="FFFFFF"/>
                </a:solidFill>
                <a:latin typeface="Arial Black"/>
                <a:cs typeface="Arial Black"/>
              </a:rPr>
              <a:t>о</a:t>
            </a:r>
            <a:r>
              <a:rPr sz="2850" spc="-3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spc="-440" dirty="0">
                <a:solidFill>
                  <a:srgbClr val="FFFFFF"/>
                </a:solidFill>
                <a:latin typeface="Arial Black"/>
                <a:cs typeface="Arial Black"/>
              </a:rPr>
              <a:t>с</a:t>
            </a:r>
            <a:r>
              <a:rPr sz="2850" spc="6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dirty="0">
                <a:solidFill>
                  <a:srgbClr val="FFFFFF"/>
                </a:solidFill>
                <a:latin typeface="Arial Black"/>
                <a:cs typeface="Arial Black"/>
              </a:rPr>
              <a:t>у</a:t>
            </a:r>
            <a:r>
              <a:rPr sz="2850" spc="-3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dirty="0">
                <a:solidFill>
                  <a:srgbClr val="FFFFFF"/>
                </a:solidFill>
                <a:latin typeface="Arial Black"/>
                <a:cs typeface="Arial Black"/>
              </a:rPr>
              <a:t>д</a:t>
            </a:r>
            <a:r>
              <a:rPr sz="2850" spc="-3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dirty="0">
                <a:solidFill>
                  <a:srgbClr val="FFFFFF"/>
                </a:solidFill>
                <a:latin typeface="Arial Black"/>
                <a:cs typeface="Arial Black"/>
              </a:rPr>
              <a:t>а</a:t>
            </a:r>
            <a:r>
              <a:rPr sz="2850" spc="-3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dirty="0">
                <a:solidFill>
                  <a:srgbClr val="FFFFFF"/>
                </a:solidFill>
                <a:latin typeface="Arial Black"/>
                <a:cs typeface="Arial Black"/>
              </a:rPr>
              <a:t>р</a:t>
            </a:r>
            <a:r>
              <a:rPr sz="2850" spc="-3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spc="-440" dirty="0">
                <a:solidFill>
                  <a:srgbClr val="FFFFFF"/>
                </a:solidFill>
                <a:latin typeface="Arial Black"/>
                <a:cs typeface="Arial Black"/>
              </a:rPr>
              <a:t>с</a:t>
            </a:r>
            <a:r>
              <a:rPr sz="2850" spc="6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spc="114" dirty="0">
                <a:solidFill>
                  <a:srgbClr val="FFFFFF"/>
                </a:solidFill>
                <a:latin typeface="Arial Black"/>
                <a:cs typeface="Arial Black"/>
              </a:rPr>
              <a:t>т</a:t>
            </a:r>
            <a:r>
              <a:rPr sz="2850" spc="-3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dirty="0">
                <a:solidFill>
                  <a:srgbClr val="FFFFFF"/>
                </a:solidFill>
                <a:latin typeface="Arial Black"/>
                <a:cs typeface="Arial Black"/>
              </a:rPr>
              <a:t>в</a:t>
            </a:r>
            <a:r>
              <a:rPr sz="2850" spc="-3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dirty="0">
                <a:solidFill>
                  <a:srgbClr val="FFFFFF"/>
                </a:solidFill>
                <a:latin typeface="Arial Black"/>
                <a:cs typeface="Arial Black"/>
              </a:rPr>
              <a:t>е</a:t>
            </a:r>
            <a:r>
              <a:rPr sz="2850" spc="-3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dirty="0">
                <a:solidFill>
                  <a:srgbClr val="FFFFFF"/>
                </a:solidFill>
                <a:latin typeface="Arial Black"/>
                <a:cs typeface="Arial Black"/>
              </a:rPr>
              <a:t>н</a:t>
            </a:r>
            <a:r>
              <a:rPr sz="2850" spc="-3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dirty="0">
                <a:solidFill>
                  <a:srgbClr val="FFFFFF"/>
                </a:solidFill>
                <a:latin typeface="Arial Black"/>
                <a:cs typeface="Arial Black"/>
              </a:rPr>
              <a:t>н</a:t>
            </a:r>
            <a:r>
              <a:rPr sz="2850" spc="-3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dirty="0">
                <a:solidFill>
                  <a:srgbClr val="FFFFFF"/>
                </a:solidFill>
                <a:latin typeface="Arial Black"/>
                <a:cs typeface="Arial Black"/>
              </a:rPr>
              <a:t>о</a:t>
            </a:r>
            <a:r>
              <a:rPr sz="2850" spc="-3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spc="-50" dirty="0">
                <a:solidFill>
                  <a:srgbClr val="FFFFFF"/>
                </a:solidFill>
                <a:latin typeface="Arial Black"/>
                <a:cs typeface="Arial Black"/>
              </a:rPr>
              <a:t>й </a:t>
            </a:r>
            <a:r>
              <a:rPr sz="2850" dirty="0">
                <a:solidFill>
                  <a:srgbClr val="FFFFFF"/>
                </a:solidFill>
                <a:latin typeface="Arial Black"/>
                <a:cs typeface="Arial Black"/>
              </a:rPr>
              <a:t>н</a:t>
            </a:r>
            <a:r>
              <a:rPr sz="2850" spc="-23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dirty="0">
                <a:solidFill>
                  <a:srgbClr val="FFFFFF"/>
                </a:solidFill>
                <a:latin typeface="Arial Black"/>
                <a:cs typeface="Arial Black"/>
              </a:rPr>
              <a:t>а</a:t>
            </a:r>
            <a:r>
              <a:rPr sz="2850" spc="-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dirty="0">
                <a:solidFill>
                  <a:srgbClr val="FFFFFF"/>
                </a:solidFill>
                <a:latin typeface="Arial Black"/>
                <a:cs typeface="Arial Black"/>
              </a:rPr>
              <a:t>у</a:t>
            </a:r>
            <a:r>
              <a:rPr sz="2850" spc="-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dirty="0">
                <a:solidFill>
                  <a:srgbClr val="FFFFFF"/>
                </a:solidFill>
                <a:latin typeface="Arial Black"/>
                <a:cs typeface="Arial Black"/>
              </a:rPr>
              <a:t>ч</a:t>
            </a:r>
            <a:r>
              <a:rPr sz="2850" spc="-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dirty="0">
                <a:solidFill>
                  <a:srgbClr val="FFFFFF"/>
                </a:solidFill>
                <a:latin typeface="Arial Black"/>
                <a:cs typeface="Arial Black"/>
              </a:rPr>
              <a:t>н</a:t>
            </a:r>
            <a:r>
              <a:rPr sz="2850" spc="-5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dirty="0">
                <a:solidFill>
                  <a:srgbClr val="FFFFFF"/>
                </a:solidFill>
                <a:latin typeface="Arial Black"/>
                <a:cs typeface="Arial Black"/>
              </a:rPr>
              <a:t>о</a:t>
            </a:r>
            <a:r>
              <a:rPr sz="2850" spc="-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b="1" dirty="0">
                <a:solidFill>
                  <a:srgbClr val="FFFFFF"/>
                </a:solidFill>
                <a:latin typeface="Tahoma"/>
                <a:cs typeface="Tahoma"/>
              </a:rPr>
              <a:t>-</a:t>
            </a:r>
            <a:r>
              <a:rPr sz="2850" b="1" spc="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50" spc="114" dirty="0">
                <a:solidFill>
                  <a:srgbClr val="FFFFFF"/>
                </a:solidFill>
                <a:latin typeface="Arial Black"/>
                <a:cs typeface="Arial Black"/>
              </a:rPr>
              <a:t>т</a:t>
            </a:r>
            <a:r>
              <a:rPr sz="2850" spc="-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dirty="0">
                <a:solidFill>
                  <a:srgbClr val="FFFFFF"/>
                </a:solidFill>
                <a:latin typeface="Arial Black"/>
                <a:cs typeface="Arial Black"/>
              </a:rPr>
              <a:t>е</a:t>
            </a:r>
            <a:r>
              <a:rPr sz="2850" spc="-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spc="-270" dirty="0">
                <a:solidFill>
                  <a:srgbClr val="FFFFFF"/>
                </a:solidFill>
                <a:latin typeface="Arial Black"/>
                <a:cs typeface="Arial Black"/>
              </a:rPr>
              <a:t>х</a:t>
            </a:r>
            <a:r>
              <a:rPr sz="2850" spc="3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dirty="0">
                <a:solidFill>
                  <a:srgbClr val="FFFFFF"/>
                </a:solidFill>
                <a:latin typeface="Arial Black"/>
                <a:cs typeface="Arial Black"/>
              </a:rPr>
              <a:t>н</a:t>
            </a:r>
            <a:r>
              <a:rPr sz="2850" spc="-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dirty="0">
                <a:solidFill>
                  <a:srgbClr val="FFFFFF"/>
                </a:solidFill>
                <a:latin typeface="Arial Black"/>
                <a:cs typeface="Arial Black"/>
              </a:rPr>
              <a:t>и</a:t>
            </a:r>
            <a:r>
              <a:rPr sz="2850" spc="-5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dirty="0">
                <a:solidFill>
                  <a:srgbClr val="FFFFFF"/>
                </a:solidFill>
                <a:latin typeface="Arial Black"/>
                <a:cs typeface="Arial Black"/>
              </a:rPr>
              <a:t>ч</a:t>
            </a:r>
            <a:r>
              <a:rPr sz="2850" spc="-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dirty="0">
                <a:solidFill>
                  <a:srgbClr val="FFFFFF"/>
                </a:solidFill>
                <a:latin typeface="Arial Black"/>
                <a:cs typeface="Arial Black"/>
              </a:rPr>
              <a:t>е</a:t>
            </a:r>
            <a:r>
              <a:rPr sz="2850" spc="-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spc="-440" dirty="0">
                <a:solidFill>
                  <a:srgbClr val="FFFFFF"/>
                </a:solidFill>
                <a:latin typeface="Arial Black"/>
                <a:cs typeface="Arial Black"/>
              </a:rPr>
              <a:t>с</a:t>
            </a:r>
            <a:r>
              <a:rPr sz="2850" spc="7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dirty="0">
                <a:solidFill>
                  <a:srgbClr val="FFFFFF"/>
                </a:solidFill>
                <a:latin typeface="Arial Black"/>
                <a:cs typeface="Arial Black"/>
              </a:rPr>
              <a:t>к</a:t>
            </a:r>
            <a:r>
              <a:rPr sz="2850" spc="-5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dirty="0">
                <a:solidFill>
                  <a:srgbClr val="FFFFFF"/>
                </a:solidFill>
                <a:latin typeface="Arial Black"/>
                <a:cs typeface="Arial Black"/>
              </a:rPr>
              <a:t>о</a:t>
            </a:r>
            <a:r>
              <a:rPr sz="2850" spc="-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spc="-50" dirty="0">
                <a:solidFill>
                  <a:srgbClr val="FFFFFF"/>
                </a:solidFill>
                <a:latin typeface="Arial Black"/>
                <a:cs typeface="Arial Black"/>
              </a:rPr>
              <a:t>й</a:t>
            </a:r>
            <a:r>
              <a:rPr sz="2850" dirty="0">
                <a:solidFill>
                  <a:srgbClr val="FFFFFF"/>
                </a:solidFill>
                <a:latin typeface="Arial Black"/>
                <a:cs typeface="Arial Black"/>
              </a:rPr>
              <a:t>	</a:t>
            </a:r>
            <a:r>
              <a:rPr sz="2850" spc="-894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spc="-459" dirty="0">
                <a:solidFill>
                  <a:srgbClr val="FFFFFF"/>
                </a:solidFill>
                <a:latin typeface="Arial Black"/>
                <a:cs typeface="Arial Black"/>
              </a:rPr>
              <a:t>э</a:t>
            </a:r>
            <a:r>
              <a:rPr sz="2850" spc="6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dirty="0">
                <a:solidFill>
                  <a:srgbClr val="FFFFFF"/>
                </a:solidFill>
                <a:latin typeface="Arial Black"/>
                <a:cs typeface="Arial Black"/>
              </a:rPr>
              <a:t>к</a:t>
            </a:r>
            <a:r>
              <a:rPr sz="2850" spc="-19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spc="-440" dirty="0">
                <a:solidFill>
                  <a:srgbClr val="FFFFFF"/>
                </a:solidFill>
                <a:latin typeface="Arial Black"/>
                <a:cs typeface="Arial Black"/>
              </a:rPr>
              <a:t>с</a:t>
            </a:r>
            <a:r>
              <a:rPr sz="2850" spc="7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dirty="0">
                <a:solidFill>
                  <a:srgbClr val="FFFFFF"/>
                </a:solidFill>
                <a:latin typeface="Arial Black"/>
                <a:cs typeface="Arial Black"/>
              </a:rPr>
              <a:t>п е</a:t>
            </a:r>
            <a:r>
              <a:rPr sz="2850" spc="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dirty="0">
                <a:solidFill>
                  <a:srgbClr val="FFFFFF"/>
                </a:solidFill>
                <a:latin typeface="Arial Black"/>
                <a:cs typeface="Arial Black"/>
              </a:rPr>
              <a:t>р </a:t>
            </a:r>
            <a:r>
              <a:rPr sz="2850" spc="114" dirty="0">
                <a:solidFill>
                  <a:srgbClr val="FFFFFF"/>
                </a:solidFill>
                <a:latin typeface="Arial Black"/>
                <a:cs typeface="Arial Black"/>
              </a:rPr>
              <a:t>т</a:t>
            </a:r>
            <a:r>
              <a:rPr sz="2850" spc="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dirty="0">
                <a:solidFill>
                  <a:srgbClr val="FFFFFF"/>
                </a:solidFill>
                <a:latin typeface="Arial Black"/>
                <a:cs typeface="Arial Black"/>
              </a:rPr>
              <a:t>и</a:t>
            </a:r>
            <a:r>
              <a:rPr sz="2850" spc="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spc="-370" dirty="0">
                <a:solidFill>
                  <a:srgbClr val="FFFFFF"/>
                </a:solidFill>
                <a:latin typeface="Arial Black"/>
                <a:cs typeface="Arial Black"/>
              </a:rPr>
              <a:t>з</a:t>
            </a:r>
            <a:r>
              <a:rPr sz="2850" spc="6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50" dirty="0">
                <a:solidFill>
                  <a:srgbClr val="FFFFFF"/>
                </a:solidFill>
                <a:latin typeface="Arial Black"/>
                <a:cs typeface="Arial Black"/>
              </a:rPr>
              <a:t>ы </a:t>
            </a:r>
            <a:r>
              <a:rPr sz="2850" b="1" spc="110" dirty="0">
                <a:solidFill>
                  <a:srgbClr val="FFFFFF"/>
                </a:solidFill>
                <a:latin typeface="Tahoma"/>
                <a:cs typeface="Tahoma"/>
              </a:rPr>
              <a:t>”</a:t>
            </a:r>
            <a:endParaRPr sz="285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5633442" y="9692261"/>
            <a:ext cx="2353945" cy="45465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800" spc="-35" dirty="0">
                <a:solidFill>
                  <a:srgbClr val="FFFFFF"/>
                </a:solidFill>
                <a:latin typeface="Lucida Sans Unicode"/>
                <a:cs typeface="Lucida Sans Unicode"/>
                <a:hlinkClick r:id="rId15"/>
              </a:rPr>
              <a:t>www.ncste.kz</a:t>
            </a:r>
            <a:endParaRPr sz="2800">
              <a:latin typeface="Lucida Sans Unicode"/>
              <a:cs typeface="Lucida Sans Unicode"/>
            </a:endParaRPr>
          </a:p>
        </p:txBody>
      </p:sp>
      <p:pic>
        <p:nvPicPr>
          <p:cNvPr id="21" name="object 21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268491" y="329539"/>
            <a:ext cx="1400174" cy="1400174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1702124" y="9261840"/>
            <a:ext cx="3232785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b="1" dirty="0">
                <a:solidFill>
                  <a:srgbClr val="FFFFFF"/>
                </a:solidFill>
                <a:latin typeface="Calibri"/>
                <a:cs typeface="Calibri"/>
              </a:rPr>
              <a:t>Алматы,</a:t>
            </a:r>
            <a:r>
              <a:rPr sz="33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300" b="1" dirty="0">
                <a:solidFill>
                  <a:srgbClr val="FFFFFF"/>
                </a:solidFill>
                <a:latin typeface="Calibri"/>
                <a:cs typeface="Calibri"/>
              </a:rPr>
              <a:t>2026</a:t>
            </a:r>
            <a:r>
              <a:rPr sz="33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300" b="1" spc="-25" dirty="0">
                <a:solidFill>
                  <a:srgbClr val="FFFFFF"/>
                </a:solidFill>
                <a:latin typeface="Calibri"/>
                <a:cs typeface="Calibri"/>
              </a:rPr>
              <a:t>год</a:t>
            </a:r>
            <a:endParaRPr sz="3300">
              <a:latin typeface="Calibri"/>
              <a:cs typeface="Calibri"/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8D81CBC3-9F1C-462A-8197-C74672C88DC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1710"/>
            <a:ext cx="18288000" cy="1075935"/>
          </a:xfrm>
          <a:prstGeom prst="rect">
            <a:avLst/>
          </a:prstGeom>
        </p:spPr>
      </p:pic>
      <p:pic>
        <p:nvPicPr>
          <p:cNvPr id="24" name="Picture 4">
            <a:extLst>
              <a:ext uri="{FF2B5EF4-FFF2-40B4-BE49-F238E27FC236}">
                <a16:creationId xmlns:a16="http://schemas.microsoft.com/office/drawing/2014/main" id="{97F7AA26-CB65-4544-AAF0-44B703475E79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>
          <a:xfrm>
            <a:off x="16666489" y="351428"/>
            <a:ext cx="1091886" cy="1091886"/>
          </a:xfrm>
          <a:prstGeom prst="rect">
            <a:avLst/>
          </a:prstGeom>
          <a:effectLst>
            <a:glow rad="317500">
              <a:sysClr val="window" lastClr="FFFFFF">
                <a:alpha val="19000"/>
              </a:sysClr>
            </a:glow>
          </a:effectLst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3AF60311-B943-46B8-B9B7-BD1FA413361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4" y="-89002"/>
            <a:ext cx="18288000" cy="10490301"/>
          </a:xfrm>
          <a:prstGeom prst="rect">
            <a:avLst/>
          </a:prstGeom>
        </p:spPr>
      </p:pic>
      <p:grpSp>
        <p:nvGrpSpPr>
          <p:cNvPr id="26" name="Group 5">
            <a:extLst>
              <a:ext uri="{FF2B5EF4-FFF2-40B4-BE49-F238E27FC236}">
                <a16:creationId xmlns:a16="http://schemas.microsoft.com/office/drawing/2014/main" id="{09D56881-8EA7-46EA-ADAC-A87F26E07AF2}"/>
              </a:ext>
            </a:extLst>
          </p:cNvPr>
          <p:cNvGrpSpPr/>
          <p:nvPr/>
        </p:nvGrpSpPr>
        <p:grpSpPr>
          <a:xfrm>
            <a:off x="-12344" y="3241293"/>
            <a:ext cx="18310860" cy="2374455"/>
            <a:chOff x="-4686" y="-1083553"/>
            <a:chExt cx="6471738" cy="769191"/>
          </a:xfrm>
          <a:gradFill flip="none" rotWithShape="1">
            <a:gsLst>
              <a:gs pos="100000">
                <a:sysClr val="windowText" lastClr="000000">
                  <a:alpha val="0"/>
                </a:sysClr>
              </a:gs>
              <a:gs pos="27000">
                <a:srgbClr val="225B9F"/>
              </a:gs>
            </a:gsLst>
            <a:lin ang="0" scaled="0"/>
            <a:tileRect/>
          </a:gradFill>
        </p:grpSpPr>
        <p:sp>
          <p:nvSpPr>
            <p:cNvPr id="27" name="Freeform 6">
              <a:extLst>
                <a:ext uri="{FF2B5EF4-FFF2-40B4-BE49-F238E27FC236}">
                  <a16:creationId xmlns:a16="http://schemas.microsoft.com/office/drawing/2014/main" id="{AD85AE3F-9B84-411A-9820-AAC76F27F2B8}"/>
                </a:ext>
              </a:extLst>
            </p:cNvPr>
            <p:cNvSpPr/>
            <p:nvPr/>
          </p:nvSpPr>
          <p:spPr>
            <a:xfrm>
              <a:off x="-4686" y="-1083553"/>
              <a:ext cx="6471738" cy="769191"/>
            </a:xfrm>
            <a:custGeom>
              <a:avLst/>
              <a:gdLst/>
              <a:ahLst/>
              <a:cxnLst/>
              <a:rect l="l" t="t" r="r" b="b"/>
              <a:pathLst>
                <a:path w="6471738" h="816715">
                  <a:moveTo>
                    <a:pt x="0" y="0"/>
                  </a:moveTo>
                  <a:lnTo>
                    <a:pt x="6471738" y="0"/>
                  </a:lnTo>
                  <a:lnTo>
                    <a:pt x="6471738" y="816715"/>
                  </a:lnTo>
                  <a:lnTo>
                    <a:pt x="0" y="816715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algn="ctr"/>
              <a:r>
                <a:rPr lang="ru-RU" sz="4400" spc="51" dirty="0">
                  <a:solidFill>
                    <a:srgbClr val="FFFFFF"/>
                  </a:solidFill>
                  <a:cs typeface="Rubik" pitchFamily="2" charset="-79"/>
                </a:rPr>
                <a:t>АКТУАЛЬНЫЕ ВОПРОСЫ МОНИТОРИНГА НАУЧНЫХ, НАУЧНО-ТЕХНИЧЕСКИХ ПРОЕКТОВ И ПРОГРАММ, ПРОЕКТОВ</a:t>
              </a:r>
            </a:p>
            <a:p>
              <a:pPr algn="ctr"/>
              <a:r>
                <a:rPr lang="ru-RU" sz="4400" spc="51" dirty="0">
                  <a:solidFill>
                    <a:srgbClr val="FFFFFF"/>
                  </a:solidFill>
                  <a:cs typeface="Rubik" pitchFamily="2" charset="-79"/>
                </a:rPr>
                <a:t>КОММЕРЦИАЛИЗАЦИИ РННТД</a:t>
              </a:r>
            </a:p>
            <a:p>
              <a:endParaRPr lang="ru-KZ" dirty="0"/>
            </a:p>
          </p:txBody>
        </p:sp>
      </p:grpSp>
      <p:pic>
        <p:nvPicPr>
          <p:cNvPr id="29" name="Picture 4">
            <a:extLst>
              <a:ext uri="{FF2B5EF4-FFF2-40B4-BE49-F238E27FC236}">
                <a16:creationId xmlns:a16="http://schemas.microsoft.com/office/drawing/2014/main" id="{FDDDAF6E-CD9A-4F3F-A36C-84883040042E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>
          <a:xfrm>
            <a:off x="16818889" y="503828"/>
            <a:ext cx="1091886" cy="1091886"/>
          </a:xfrm>
          <a:prstGeom prst="rect">
            <a:avLst/>
          </a:prstGeom>
          <a:effectLst>
            <a:glow rad="317500">
              <a:sysClr val="window" lastClr="FFFFFF">
                <a:alpha val="19000"/>
              </a:sysClr>
            </a:glow>
          </a:effectLst>
        </p:spPr>
      </p:pic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E5D42F04-7BAD-4A31-A03E-393FD02783A4}"/>
              </a:ext>
            </a:extLst>
          </p:cNvPr>
          <p:cNvSpPr/>
          <p:nvPr/>
        </p:nvSpPr>
        <p:spPr>
          <a:xfrm>
            <a:off x="14072807" y="693000"/>
            <a:ext cx="2420856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1400" b="1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НАЦИОНАЛЬНЫЙ ЦЕНТР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1400" b="1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ГОСУДАРСТВЕННОЙ НАУЧНО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1400" b="1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-ТЕХНИЧЕСКОЙ ЭКСПЕРТИЗЫ</a:t>
            </a:r>
            <a:endParaRPr lang="ru-RU" sz="1400" b="1" kern="1200" dirty="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1" name="Freeform 4">
            <a:extLst>
              <a:ext uri="{FF2B5EF4-FFF2-40B4-BE49-F238E27FC236}">
                <a16:creationId xmlns:a16="http://schemas.microsoft.com/office/drawing/2014/main" id="{1DC206CB-A958-482F-9EB0-65623EC87D39}"/>
              </a:ext>
            </a:extLst>
          </p:cNvPr>
          <p:cNvSpPr/>
          <p:nvPr/>
        </p:nvSpPr>
        <p:spPr>
          <a:xfrm>
            <a:off x="-12802" y="7217878"/>
            <a:ext cx="18287999" cy="1315905"/>
          </a:xfrm>
          <a:custGeom>
            <a:avLst/>
            <a:gdLst/>
            <a:ahLst/>
            <a:cxnLst/>
            <a:rect l="l" t="t" r="r" b="b"/>
            <a:pathLst>
              <a:path w="4816592" h="2709333">
                <a:moveTo>
                  <a:pt x="0" y="0"/>
                </a:moveTo>
                <a:lnTo>
                  <a:pt x="4816592" y="0"/>
                </a:lnTo>
                <a:lnTo>
                  <a:pt x="4816592" y="2709333"/>
                </a:lnTo>
                <a:lnTo>
                  <a:pt x="0" y="2709333"/>
                </a:lnTo>
                <a:close/>
              </a:path>
            </a:pathLst>
          </a:custGeom>
          <a:solidFill>
            <a:srgbClr val="094886">
              <a:alpha val="50980"/>
            </a:srgbClr>
          </a:solid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САЙПИНОВ ДАНИЯР РОМАНОВИЧ </a:t>
            </a:r>
          </a:p>
          <a:p>
            <a:pPr lvl="0"/>
            <a:r>
              <a:rPr lang="ru-RU" sz="24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ДЕПАРТАМЕНТА </a:t>
            </a: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МОНИТОРИНГА НАУЧНЫХ,НАУЧНО-ТЕХНИЧЕСКИХ ПРЕКТОВ И ПРОГРАММ,ПРОЕКТОВ КОММЕРЦИАЛИЗАЦИИ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3995" rIns="0" bIns="0" rtlCol="0">
            <a:spAutoFit/>
          </a:bodyPr>
          <a:lstStyle/>
          <a:p>
            <a:pPr marL="12700" marR="5080" algn="ctr">
              <a:lnSpc>
                <a:spcPts val="3300"/>
              </a:lnSpc>
              <a:spcBef>
                <a:spcPts val="259"/>
              </a:spcBef>
            </a:pPr>
            <a:r>
              <a:rPr dirty="0"/>
              <a:t>Какие</a:t>
            </a:r>
            <a:r>
              <a:rPr spc="-120" dirty="0"/>
              <a:t> </a:t>
            </a:r>
            <a:r>
              <a:rPr spc="-20" dirty="0"/>
              <a:t>проекты/программы</a:t>
            </a:r>
            <a:r>
              <a:rPr spc="-114" dirty="0"/>
              <a:t> </a:t>
            </a:r>
            <a:r>
              <a:rPr spc="-10" dirty="0"/>
              <a:t>подлежат</a:t>
            </a:r>
            <a:r>
              <a:rPr spc="-114" dirty="0"/>
              <a:t> </a:t>
            </a:r>
            <a:r>
              <a:rPr spc="-10" dirty="0"/>
              <a:t>мониторингу?</a:t>
            </a:r>
            <a:r>
              <a:rPr spc="-120" dirty="0"/>
              <a:t> </a:t>
            </a:r>
            <a:r>
              <a:rPr dirty="0"/>
              <a:t>Когда</a:t>
            </a:r>
            <a:r>
              <a:rPr spc="-114" dirty="0"/>
              <a:t> </a:t>
            </a:r>
            <a:r>
              <a:rPr spc="-10" dirty="0"/>
              <a:t>проводится</a:t>
            </a:r>
            <a:r>
              <a:rPr spc="-114" dirty="0"/>
              <a:t> </a:t>
            </a:r>
            <a:r>
              <a:rPr spc="-10" dirty="0"/>
              <a:t>мониторинг?</a:t>
            </a:r>
            <a:r>
              <a:rPr spc="-114" dirty="0"/>
              <a:t> </a:t>
            </a:r>
            <a:r>
              <a:rPr spc="-25" dirty="0"/>
              <a:t>Кто </a:t>
            </a:r>
            <a:r>
              <a:rPr spc="-10" dirty="0"/>
              <a:t>проверяет</a:t>
            </a:r>
            <a:r>
              <a:rPr spc="-105" dirty="0"/>
              <a:t> </a:t>
            </a:r>
            <a:r>
              <a:rPr spc="-10" dirty="0"/>
              <a:t>объекты?</a:t>
            </a:r>
            <a:r>
              <a:rPr spc="-100" dirty="0"/>
              <a:t> </a:t>
            </a:r>
            <a:r>
              <a:rPr dirty="0"/>
              <a:t>На</a:t>
            </a:r>
            <a:r>
              <a:rPr spc="-100" dirty="0"/>
              <a:t> </a:t>
            </a:r>
            <a:r>
              <a:rPr dirty="0"/>
              <a:t>что</a:t>
            </a:r>
            <a:r>
              <a:rPr spc="-100" dirty="0"/>
              <a:t> </a:t>
            </a:r>
            <a:r>
              <a:rPr spc="-10" dirty="0"/>
              <a:t>влияют</a:t>
            </a:r>
            <a:r>
              <a:rPr spc="-100" dirty="0"/>
              <a:t> </a:t>
            </a:r>
            <a:r>
              <a:rPr dirty="0"/>
              <a:t>Акты?</a:t>
            </a:r>
            <a:r>
              <a:rPr spc="-100" dirty="0"/>
              <a:t> </a:t>
            </a:r>
            <a:r>
              <a:rPr dirty="0"/>
              <a:t>Как</a:t>
            </a:r>
            <a:r>
              <a:rPr spc="-100" dirty="0"/>
              <a:t> </a:t>
            </a:r>
            <a:r>
              <a:rPr dirty="0"/>
              <a:t>часто</a:t>
            </a:r>
            <a:r>
              <a:rPr spc="-105" dirty="0"/>
              <a:t> </a:t>
            </a:r>
            <a:r>
              <a:rPr dirty="0"/>
              <a:t>может</a:t>
            </a:r>
            <a:r>
              <a:rPr spc="-100" dirty="0"/>
              <a:t> </a:t>
            </a:r>
            <a:r>
              <a:rPr spc="-20" dirty="0"/>
              <a:t>проводиться</a:t>
            </a:r>
            <a:r>
              <a:rPr spc="-100" dirty="0"/>
              <a:t> </a:t>
            </a:r>
            <a:r>
              <a:rPr spc="-10" dirty="0"/>
              <a:t>мониторинг?</a:t>
            </a:r>
            <a:r>
              <a:rPr spc="-100" dirty="0"/>
              <a:t> </a:t>
            </a:r>
            <a:r>
              <a:rPr dirty="0"/>
              <a:t>Что,</a:t>
            </a:r>
            <a:r>
              <a:rPr spc="-100" dirty="0"/>
              <a:t> </a:t>
            </a:r>
            <a:r>
              <a:rPr spc="-20" dirty="0"/>
              <a:t>если проект/программа</a:t>
            </a:r>
            <a:r>
              <a:rPr spc="-65" dirty="0"/>
              <a:t> </a:t>
            </a:r>
            <a:r>
              <a:rPr dirty="0"/>
              <a:t>не</a:t>
            </a:r>
            <a:r>
              <a:rPr spc="-60" dirty="0"/>
              <a:t> </a:t>
            </a:r>
            <a:r>
              <a:rPr spc="-20" dirty="0"/>
              <a:t>рекомендованы</a:t>
            </a:r>
            <a:r>
              <a:rPr spc="-65" dirty="0"/>
              <a:t> </a:t>
            </a:r>
            <a:r>
              <a:rPr dirty="0"/>
              <a:t>к</a:t>
            </a:r>
            <a:r>
              <a:rPr spc="-60" dirty="0"/>
              <a:t> </a:t>
            </a:r>
            <a:r>
              <a:rPr spc="-20" dirty="0"/>
              <a:t>дальнейшей</a:t>
            </a:r>
            <a:r>
              <a:rPr spc="-60" dirty="0"/>
              <a:t> </a:t>
            </a:r>
            <a:r>
              <a:rPr spc="-20" dirty="0"/>
              <a:t>реализации</a:t>
            </a:r>
            <a:r>
              <a:rPr spc="-65" dirty="0"/>
              <a:t> </a:t>
            </a:r>
            <a:r>
              <a:rPr dirty="0"/>
              <a:t>и</a:t>
            </a:r>
            <a:r>
              <a:rPr spc="-60" dirty="0"/>
              <a:t> </a:t>
            </a:r>
            <a:r>
              <a:rPr spc="-10" dirty="0"/>
              <a:t>финансированию?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2958" y="141839"/>
            <a:ext cx="1514474" cy="1485899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2005702" y="4424368"/>
            <a:ext cx="5957570" cy="3225165"/>
            <a:chOff x="12005702" y="4424368"/>
            <a:chExt cx="5957570" cy="3225165"/>
          </a:xfrm>
        </p:grpSpPr>
        <p:sp>
          <p:nvSpPr>
            <p:cNvPr id="5" name="object 5"/>
            <p:cNvSpPr/>
            <p:nvPr/>
          </p:nvSpPr>
          <p:spPr>
            <a:xfrm>
              <a:off x="12005702" y="6128387"/>
              <a:ext cx="3038475" cy="1520825"/>
            </a:xfrm>
            <a:custGeom>
              <a:avLst/>
              <a:gdLst/>
              <a:ahLst/>
              <a:cxnLst/>
              <a:rect l="l" t="t" r="r" b="b"/>
              <a:pathLst>
                <a:path w="3038475" h="1520825">
                  <a:moveTo>
                    <a:pt x="0" y="0"/>
                  </a:moveTo>
                  <a:lnTo>
                    <a:pt x="160813" y="0"/>
                  </a:lnTo>
                  <a:lnTo>
                    <a:pt x="161671" y="48599"/>
                  </a:lnTo>
                  <a:lnTo>
                    <a:pt x="164227" y="96774"/>
                  </a:lnTo>
                  <a:lnTo>
                    <a:pt x="168451" y="144495"/>
                  </a:lnTo>
                  <a:lnTo>
                    <a:pt x="174315" y="191734"/>
                  </a:lnTo>
                  <a:lnTo>
                    <a:pt x="181789" y="238462"/>
                  </a:lnTo>
                  <a:lnTo>
                    <a:pt x="190844" y="284650"/>
                  </a:lnTo>
                  <a:lnTo>
                    <a:pt x="201453" y="330268"/>
                  </a:lnTo>
                  <a:lnTo>
                    <a:pt x="213585" y="375289"/>
                  </a:lnTo>
                  <a:lnTo>
                    <a:pt x="227212" y="419682"/>
                  </a:lnTo>
                  <a:lnTo>
                    <a:pt x="242305" y="463420"/>
                  </a:lnTo>
                  <a:lnTo>
                    <a:pt x="258835" y="506472"/>
                  </a:lnTo>
                  <a:lnTo>
                    <a:pt x="276773" y="548811"/>
                  </a:lnTo>
                  <a:lnTo>
                    <a:pt x="296090" y="590408"/>
                  </a:lnTo>
                  <a:lnTo>
                    <a:pt x="316757" y="631232"/>
                  </a:lnTo>
                  <a:lnTo>
                    <a:pt x="338746" y="671256"/>
                  </a:lnTo>
                  <a:lnTo>
                    <a:pt x="362027" y="710451"/>
                  </a:lnTo>
                  <a:lnTo>
                    <a:pt x="386571" y="748787"/>
                  </a:lnTo>
                  <a:lnTo>
                    <a:pt x="412350" y="786236"/>
                  </a:lnTo>
                  <a:lnTo>
                    <a:pt x="439334" y="822769"/>
                  </a:lnTo>
                  <a:lnTo>
                    <a:pt x="467495" y="858356"/>
                  </a:lnTo>
                  <a:lnTo>
                    <a:pt x="496803" y="892969"/>
                  </a:lnTo>
                  <a:lnTo>
                    <a:pt x="527231" y="926580"/>
                  </a:lnTo>
                  <a:lnTo>
                    <a:pt x="558748" y="959158"/>
                  </a:lnTo>
                  <a:lnTo>
                    <a:pt x="591326" y="990675"/>
                  </a:lnTo>
                  <a:lnTo>
                    <a:pt x="624936" y="1021103"/>
                  </a:lnTo>
                  <a:lnTo>
                    <a:pt x="659549" y="1050411"/>
                  </a:lnTo>
                  <a:lnTo>
                    <a:pt x="695136" y="1078572"/>
                  </a:lnTo>
                  <a:lnTo>
                    <a:pt x="731669" y="1105557"/>
                  </a:lnTo>
                  <a:lnTo>
                    <a:pt x="769117" y="1131336"/>
                  </a:lnTo>
                  <a:lnTo>
                    <a:pt x="807453" y="1155880"/>
                  </a:lnTo>
                  <a:lnTo>
                    <a:pt x="846647" y="1179161"/>
                  </a:lnTo>
                  <a:lnTo>
                    <a:pt x="886671" y="1201150"/>
                  </a:lnTo>
                  <a:lnTo>
                    <a:pt x="927496" y="1221817"/>
                  </a:lnTo>
                  <a:lnTo>
                    <a:pt x="969091" y="1241134"/>
                  </a:lnTo>
                  <a:lnTo>
                    <a:pt x="1011430" y="1259072"/>
                  </a:lnTo>
                  <a:lnTo>
                    <a:pt x="1054482" y="1275602"/>
                  </a:lnTo>
                  <a:lnTo>
                    <a:pt x="1098220" y="1290695"/>
                  </a:lnTo>
                  <a:lnTo>
                    <a:pt x="1142613" y="1304322"/>
                  </a:lnTo>
                  <a:lnTo>
                    <a:pt x="1187633" y="1316454"/>
                  </a:lnTo>
                  <a:lnTo>
                    <a:pt x="1233251" y="1327063"/>
                  </a:lnTo>
                  <a:lnTo>
                    <a:pt x="1279438" y="1336118"/>
                  </a:lnTo>
                  <a:lnTo>
                    <a:pt x="1326165" y="1343593"/>
                  </a:lnTo>
                  <a:lnTo>
                    <a:pt x="1373404" y="1349456"/>
                  </a:lnTo>
                  <a:lnTo>
                    <a:pt x="1421124" y="1353680"/>
                  </a:lnTo>
                  <a:lnTo>
                    <a:pt x="1469299" y="1356236"/>
                  </a:lnTo>
                  <a:lnTo>
                    <a:pt x="1517897" y="1357094"/>
                  </a:lnTo>
                  <a:lnTo>
                    <a:pt x="1566498" y="1356236"/>
                  </a:lnTo>
                  <a:lnTo>
                    <a:pt x="1614674" y="1353680"/>
                  </a:lnTo>
                  <a:lnTo>
                    <a:pt x="1662397" y="1349456"/>
                  </a:lnTo>
                  <a:lnTo>
                    <a:pt x="1709637" y="1343593"/>
                  </a:lnTo>
                  <a:lnTo>
                    <a:pt x="1756366" y="1336118"/>
                  </a:lnTo>
                  <a:lnTo>
                    <a:pt x="1802554" y="1327063"/>
                  </a:lnTo>
                  <a:lnTo>
                    <a:pt x="1848174" y="1316454"/>
                  </a:lnTo>
                  <a:lnTo>
                    <a:pt x="1893195" y="1304322"/>
                  </a:lnTo>
                  <a:lnTo>
                    <a:pt x="1937590" y="1290695"/>
                  </a:lnTo>
                  <a:lnTo>
                    <a:pt x="1981328" y="1275602"/>
                  </a:lnTo>
                  <a:lnTo>
                    <a:pt x="2024382" y="1259072"/>
                  </a:lnTo>
                  <a:lnTo>
                    <a:pt x="2066721" y="1241134"/>
                  </a:lnTo>
                  <a:lnTo>
                    <a:pt x="2108318" y="1221817"/>
                  </a:lnTo>
                  <a:lnTo>
                    <a:pt x="2149144" y="1201150"/>
                  </a:lnTo>
                  <a:lnTo>
                    <a:pt x="2189168" y="1179161"/>
                  </a:lnTo>
                  <a:lnTo>
                    <a:pt x="2228364" y="1155880"/>
                  </a:lnTo>
                  <a:lnTo>
                    <a:pt x="2266700" y="1131336"/>
                  </a:lnTo>
                  <a:lnTo>
                    <a:pt x="2304150" y="1105557"/>
                  </a:lnTo>
                  <a:lnTo>
                    <a:pt x="2340683" y="1078572"/>
                  </a:lnTo>
                  <a:lnTo>
                    <a:pt x="2376271" y="1050411"/>
                  </a:lnTo>
                  <a:lnTo>
                    <a:pt x="2410884" y="1021103"/>
                  </a:lnTo>
                  <a:lnTo>
                    <a:pt x="2444495" y="990675"/>
                  </a:lnTo>
                  <a:lnTo>
                    <a:pt x="2477073" y="959158"/>
                  </a:lnTo>
                  <a:lnTo>
                    <a:pt x="2508591" y="926580"/>
                  </a:lnTo>
                  <a:lnTo>
                    <a:pt x="2539019" y="892969"/>
                  </a:lnTo>
                  <a:lnTo>
                    <a:pt x="2568328" y="858356"/>
                  </a:lnTo>
                  <a:lnTo>
                    <a:pt x="2596489" y="822769"/>
                  </a:lnTo>
                  <a:lnTo>
                    <a:pt x="2623474" y="786236"/>
                  </a:lnTo>
                  <a:lnTo>
                    <a:pt x="2649253" y="748787"/>
                  </a:lnTo>
                  <a:lnTo>
                    <a:pt x="2673797" y="710451"/>
                  </a:lnTo>
                  <a:lnTo>
                    <a:pt x="2697078" y="671256"/>
                  </a:lnTo>
                  <a:lnTo>
                    <a:pt x="2719067" y="631232"/>
                  </a:lnTo>
                  <a:lnTo>
                    <a:pt x="2739735" y="590408"/>
                  </a:lnTo>
                  <a:lnTo>
                    <a:pt x="2759052" y="548811"/>
                  </a:lnTo>
                  <a:lnTo>
                    <a:pt x="2776990" y="506472"/>
                  </a:lnTo>
                  <a:lnTo>
                    <a:pt x="2793520" y="463420"/>
                  </a:lnTo>
                  <a:lnTo>
                    <a:pt x="2808613" y="419682"/>
                  </a:lnTo>
                  <a:lnTo>
                    <a:pt x="2822240" y="375289"/>
                  </a:lnTo>
                  <a:lnTo>
                    <a:pt x="2834372" y="330268"/>
                  </a:lnTo>
                  <a:lnTo>
                    <a:pt x="2844981" y="284650"/>
                  </a:lnTo>
                  <a:lnTo>
                    <a:pt x="2854036" y="238462"/>
                  </a:lnTo>
                  <a:lnTo>
                    <a:pt x="2861511" y="191734"/>
                  </a:lnTo>
                  <a:lnTo>
                    <a:pt x="2867374" y="144495"/>
                  </a:lnTo>
                  <a:lnTo>
                    <a:pt x="2871598" y="96774"/>
                  </a:lnTo>
                  <a:lnTo>
                    <a:pt x="2874154" y="48599"/>
                  </a:lnTo>
                  <a:lnTo>
                    <a:pt x="2875012" y="0"/>
                  </a:lnTo>
                  <a:lnTo>
                    <a:pt x="3038474" y="0"/>
                  </a:lnTo>
                  <a:lnTo>
                    <a:pt x="3037731" y="48194"/>
                  </a:lnTo>
                  <a:lnTo>
                    <a:pt x="3035487" y="96018"/>
                  </a:lnTo>
                  <a:lnTo>
                    <a:pt x="3031774" y="143452"/>
                  </a:lnTo>
                  <a:lnTo>
                    <a:pt x="3026615" y="190471"/>
                  </a:lnTo>
                  <a:lnTo>
                    <a:pt x="3020032" y="237053"/>
                  </a:lnTo>
                  <a:lnTo>
                    <a:pt x="3012047" y="283176"/>
                  </a:lnTo>
                  <a:lnTo>
                    <a:pt x="3002684" y="328818"/>
                  </a:lnTo>
                  <a:lnTo>
                    <a:pt x="2991964" y="373956"/>
                  </a:lnTo>
                  <a:lnTo>
                    <a:pt x="2979909" y="418568"/>
                  </a:lnTo>
                  <a:lnTo>
                    <a:pt x="2966544" y="462630"/>
                  </a:lnTo>
                  <a:lnTo>
                    <a:pt x="2951889" y="506122"/>
                  </a:lnTo>
                  <a:lnTo>
                    <a:pt x="2935967" y="549020"/>
                  </a:lnTo>
                  <a:lnTo>
                    <a:pt x="2918801" y="591302"/>
                  </a:lnTo>
                  <a:lnTo>
                    <a:pt x="2900412" y="632945"/>
                  </a:lnTo>
                  <a:lnTo>
                    <a:pt x="2880825" y="673927"/>
                  </a:lnTo>
                  <a:lnTo>
                    <a:pt x="2860060" y="714226"/>
                  </a:lnTo>
                  <a:lnTo>
                    <a:pt x="2838141" y="753819"/>
                  </a:lnTo>
                  <a:lnTo>
                    <a:pt x="2815090" y="792684"/>
                  </a:lnTo>
                  <a:lnTo>
                    <a:pt x="2790929" y="830798"/>
                  </a:lnTo>
                  <a:lnTo>
                    <a:pt x="2765680" y="868139"/>
                  </a:lnTo>
                  <a:lnTo>
                    <a:pt x="2739367" y="904684"/>
                  </a:lnTo>
                  <a:lnTo>
                    <a:pt x="2712011" y="940411"/>
                  </a:lnTo>
                  <a:lnTo>
                    <a:pt x="2683636" y="975298"/>
                  </a:lnTo>
                  <a:lnTo>
                    <a:pt x="2654262" y="1009322"/>
                  </a:lnTo>
                  <a:lnTo>
                    <a:pt x="2623914" y="1042461"/>
                  </a:lnTo>
                  <a:lnTo>
                    <a:pt x="2592613" y="1074691"/>
                  </a:lnTo>
                  <a:lnTo>
                    <a:pt x="2560382" y="1105992"/>
                  </a:lnTo>
                  <a:lnTo>
                    <a:pt x="2527243" y="1136340"/>
                  </a:lnTo>
                  <a:lnTo>
                    <a:pt x="2493219" y="1165713"/>
                  </a:lnTo>
                  <a:lnTo>
                    <a:pt x="2458331" y="1194088"/>
                  </a:lnTo>
                  <a:lnTo>
                    <a:pt x="2422604" y="1221443"/>
                  </a:lnTo>
                  <a:lnTo>
                    <a:pt x="2386058" y="1247756"/>
                  </a:lnTo>
                  <a:lnTo>
                    <a:pt x="2348716" y="1273004"/>
                  </a:lnTo>
                  <a:lnTo>
                    <a:pt x="2310602" y="1297165"/>
                  </a:lnTo>
                  <a:lnTo>
                    <a:pt x="2271737" y="1320216"/>
                  </a:lnTo>
                  <a:lnTo>
                    <a:pt x="2232143" y="1342135"/>
                  </a:lnTo>
                  <a:lnTo>
                    <a:pt x="2191844" y="1362899"/>
                  </a:lnTo>
                  <a:lnTo>
                    <a:pt x="2150861" y="1382486"/>
                  </a:lnTo>
                  <a:lnTo>
                    <a:pt x="2109217" y="1400874"/>
                  </a:lnTo>
                  <a:lnTo>
                    <a:pt x="2066935" y="1418040"/>
                  </a:lnTo>
                  <a:lnTo>
                    <a:pt x="2024036" y="1433962"/>
                  </a:lnTo>
                  <a:lnTo>
                    <a:pt x="1980544" y="1448617"/>
                  </a:lnTo>
                  <a:lnTo>
                    <a:pt x="1936481" y="1461982"/>
                  </a:lnTo>
                  <a:lnTo>
                    <a:pt x="1891869" y="1474036"/>
                  </a:lnTo>
                  <a:lnTo>
                    <a:pt x="1846730" y="1484756"/>
                  </a:lnTo>
                  <a:lnTo>
                    <a:pt x="1801088" y="1494119"/>
                  </a:lnTo>
                  <a:lnTo>
                    <a:pt x="1754964" y="1502104"/>
                  </a:lnTo>
                  <a:lnTo>
                    <a:pt x="1708381" y="1508687"/>
                  </a:lnTo>
                  <a:lnTo>
                    <a:pt x="1661361" y="1513846"/>
                  </a:lnTo>
                  <a:lnTo>
                    <a:pt x="1613928" y="1517559"/>
                  </a:lnTo>
                  <a:lnTo>
                    <a:pt x="1566102" y="1519803"/>
                  </a:lnTo>
                  <a:lnTo>
                    <a:pt x="1517907" y="1520567"/>
                  </a:lnTo>
                  <a:lnTo>
                    <a:pt x="1469713" y="1519803"/>
                  </a:lnTo>
                  <a:lnTo>
                    <a:pt x="1421887" y="1517559"/>
                  </a:lnTo>
                  <a:lnTo>
                    <a:pt x="1374454" y="1513846"/>
                  </a:lnTo>
                  <a:lnTo>
                    <a:pt x="1327434" y="1508687"/>
                  </a:lnTo>
                  <a:lnTo>
                    <a:pt x="1280851" y="1502104"/>
                  </a:lnTo>
                  <a:lnTo>
                    <a:pt x="1234727" y="1494119"/>
                  </a:lnTo>
                  <a:lnTo>
                    <a:pt x="1189085" y="1484756"/>
                  </a:lnTo>
                  <a:lnTo>
                    <a:pt x="1143946" y="1474036"/>
                  </a:lnTo>
                  <a:lnTo>
                    <a:pt x="1099334" y="1461982"/>
                  </a:lnTo>
                  <a:lnTo>
                    <a:pt x="1055271" y="1448617"/>
                  </a:lnTo>
                  <a:lnTo>
                    <a:pt x="1011779" y="1433962"/>
                  </a:lnTo>
                  <a:lnTo>
                    <a:pt x="968880" y="1418040"/>
                  </a:lnTo>
                  <a:lnTo>
                    <a:pt x="926598" y="1400874"/>
                  </a:lnTo>
                  <a:lnTo>
                    <a:pt x="884954" y="1382486"/>
                  </a:lnTo>
                  <a:lnTo>
                    <a:pt x="843971" y="1362899"/>
                  </a:lnTo>
                  <a:lnTo>
                    <a:pt x="803672" y="1342135"/>
                  </a:lnTo>
                  <a:lnTo>
                    <a:pt x="764078" y="1320216"/>
                  </a:lnTo>
                  <a:lnTo>
                    <a:pt x="725213" y="1297165"/>
                  </a:lnTo>
                  <a:lnTo>
                    <a:pt x="687098" y="1273004"/>
                  </a:lnTo>
                  <a:lnTo>
                    <a:pt x="649757" y="1247756"/>
                  </a:lnTo>
                  <a:lnTo>
                    <a:pt x="613211" y="1221443"/>
                  </a:lnTo>
                  <a:lnTo>
                    <a:pt x="577484" y="1194088"/>
                  </a:lnTo>
                  <a:lnTo>
                    <a:pt x="542596" y="1165713"/>
                  </a:lnTo>
                  <a:lnTo>
                    <a:pt x="508572" y="1136340"/>
                  </a:lnTo>
                  <a:lnTo>
                    <a:pt x="475433" y="1105992"/>
                  </a:lnTo>
                  <a:lnTo>
                    <a:pt x="443202" y="1074691"/>
                  </a:lnTo>
                  <a:lnTo>
                    <a:pt x="411901" y="1042461"/>
                  </a:lnTo>
                  <a:lnTo>
                    <a:pt x="381552" y="1009322"/>
                  </a:lnTo>
                  <a:lnTo>
                    <a:pt x="352179" y="975298"/>
                  </a:lnTo>
                  <a:lnTo>
                    <a:pt x="323804" y="940411"/>
                  </a:lnTo>
                  <a:lnTo>
                    <a:pt x="296448" y="904684"/>
                  </a:lnTo>
                  <a:lnTo>
                    <a:pt x="270135" y="868139"/>
                  </a:lnTo>
                  <a:lnTo>
                    <a:pt x="244886" y="830798"/>
                  </a:lnTo>
                  <a:lnTo>
                    <a:pt x="220725" y="792684"/>
                  </a:lnTo>
                  <a:lnTo>
                    <a:pt x="197674" y="753819"/>
                  </a:lnTo>
                  <a:lnTo>
                    <a:pt x="175755" y="714226"/>
                  </a:lnTo>
                  <a:lnTo>
                    <a:pt x="154990" y="673927"/>
                  </a:lnTo>
                  <a:lnTo>
                    <a:pt x="135402" y="632945"/>
                  </a:lnTo>
                  <a:lnTo>
                    <a:pt x="117014" y="591302"/>
                  </a:lnTo>
                  <a:lnTo>
                    <a:pt x="99848" y="549020"/>
                  </a:lnTo>
                  <a:lnTo>
                    <a:pt x="83926" y="506122"/>
                  </a:lnTo>
                  <a:lnTo>
                    <a:pt x="69271" y="462630"/>
                  </a:lnTo>
                  <a:lnTo>
                    <a:pt x="55905" y="418568"/>
                  </a:lnTo>
                  <a:lnTo>
                    <a:pt x="43851" y="373956"/>
                  </a:lnTo>
                  <a:lnTo>
                    <a:pt x="33131" y="328818"/>
                  </a:lnTo>
                  <a:lnTo>
                    <a:pt x="23768" y="283176"/>
                  </a:lnTo>
                  <a:lnTo>
                    <a:pt x="15783" y="237053"/>
                  </a:lnTo>
                  <a:lnTo>
                    <a:pt x="9200" y="190471"/>
                  </a:lnTo>
                  <a:lnTo>
                    <a:pt x="4041" y="143452"/>
                  </a:lnTo>
                  <a:lnTo>
                    <a:pt x="328" y="96018"/>
                  </a:lnTo>
                  <a:lnTo>
                    <a:pt x="0" y="890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A5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2327261" y="4824308"/>
              <a:ext cx="2378710" cy="2378710"/>
            </a:xfrm>
            <a:custGeom>
              <a:avLst/>
              <a:gdLst/>
              <a:ahLst/>
              <a:cxnLst/>
              <a:rect l="l" t="t" r="r" b="b"/>
              <a:pathLst>
                <a:path w="2378709" h="2378709">
                  <a:moveTo>
                    <a:pt x="1189136" y="2378263"/>
                  </a:moveTo>
                  <a:lnTo>
                    <a:pt x="1141310" y="2377319"/>
                  </a:lnTo>
                  <a:lnTo>
                    <a:pt x="1093963" y="2374510"/>
                  </a:lnTo>
                  <a:lnTo>
                    <a:pt x="1047131" y="2369872"/>
                  </a:lnTo>
                  <a:lnTo>
                    <a:pt x="1000849" y="2363440"/>
                  </a:lnTo>
                  <a:lnTo>
                    <a:pt x="955153" y="2355250"/>
                  </a:lnTo>
                  <a:lnTo>
                    <a:pt x="910079" y="2345337"/>
                  </a:lnTo>
                  <a:lnTo>
                    <a:pt x="865661" y="2333737"/>
                  </a:lnTo>
                  <a:lnTo>
                    <a:pt x="821936" y="2320485"/>
                  </a:lnTo>
                  <a:lnTo>
                    <a:pt x="778939" y="2305617"/>
                  </a:lnTo>
                  <a:lnTo>
                    <a:pt x="736706" y="2289169"/>
                  </a:lnTo>
                  <a:lnTo>
                    <a:pt x="695271" y="2271175"/>
                  </a:lnTo>
                  <a:lnTo>
                    <a:pt x="654672" y="2251672"/>
                  </a:lnTo>
                  <a:lnTo>
                    <a:pt x="614942" y="2230696"/>
                  </a:lnTo>
                  <a:lnTo>
                    <a:pt x="576118" y="2208280"/>
                  </a:lnTo>
                  <a:lnTo>
                    <a:pt x="538235" y="2184462"/>
                  </a:lnTo>
                  <a:lnTo>
                    <a:pt x="501329" y="2159276"/>
                  </a:lnTo>
                  <a:lnTo>
                    <a:pt x="465435" y="2132759"/>
                  </a:lnTo>
                  <a:lnTo>
                    <a:pt x="430589" y="2104945"/>
                  </a:lnTo>
                  <a:lnTo>
                    <a:pt x="396826" y="2075870"/>
                  </a:lnTo>
                  <a:lnTo>
                    <a:pt x="364181" y="2045570"/>
                  </a:lnTo>
                  <a:lnTo>
                    <a:pt x="332691" y="2014080"/>
                  </a:lnTo>
                  <a:lnTo>
                    <a:pt x="302391" y="1981436"/>
                  </a:lnTo>
                  <a:lnTo>
                    <a:pt x="273316" y="1947674"/>
                  </a:lnTo>
                  <a:lnTo>
                    <a:pt x="245503" y="1912828"/>
                  </a:lnTo>
                  <a:lnTo>
                    <a:pt x="218985" y="1876934"/>
                  </a:lnTo>
                  <a:lnTo>
                    <a:pt x="193799" y="1840028"/>
                  </a:lnTo>
                  <a:lnTo>
                    <a:pt x="169981" y="1802146"/>
                  </a:lnTo>
                  <a:lnTo>
                    <a:pt x="147566" y="1763323"/>
                  </a:lnTo>
                  <a:lnTo>
                    <a:pt x="126589" y="1723594"/>
                  </a:lnTo>
                  <a:lnTo>
                    <a:pt x="107086" y="1682995"/>
                  </a:lnTo>
                  <a:lnTo>
                    <a:pt x="89093" y="1641561"/>
                  </a:lnTo>
                  <a:lnTo>
                    <a:pt x="72645" y="1599329"/>
                  </a:lnTo>
                  <a:lnTo>
                    <a:pt x="57777" y="1556333"/>
                  </a:lnTo>
                  <a:lnTo>
                    <a:pt x="44526" y="1512609"/>
                  </a:lnTo>
                  <a:lnTo>
                    <a:pt x="32926" y="1468193"/>
                  </a:lnTo>
                  <a:lnTo>
                    <a:pt x="23013" y="1423120"/>
                  </a:lnTo>
                  <a:lnTo>
                    <a:pt x="14823" y="1377426"/>
                  </a:lnTo>
                  <a:lnTo>
                    <a:pt x="8391" y="1331146"/>
                  </a:lnTo>
                  <a:lnTo>
                    <a:pt x="3753" y="1284315"/>
                  </a:lnTo>
                  <a:lnTo>
                    <a:pt x="944" y="1236970"/>
                  </a:lnTo>
                  <a:lnTo>
                    <a:pt x="0" y="1189146"/>
                  </a:lnTo>
                  <a:lnTo>
                    <a:pt x="944" y="1141319"/>
                  </a:lnTo>
                  <a:lnTo>
                    <a:pt x="3753" y="1093971"/>
                  </a:lnTo>
                  <a:lnTo>
                    <a:pt x="8391" y="1047139"/>
                  </a:lnTo>
                  <a:lnTo>
                    <a:pt x="14823" y="1000857"/>
                  </a:lnTo>
                  <a:lnTo>
                    <a:pt x="23013" y="955161"/>
                  </a:lnTo>
                  <a:lnTo>
                    <a:pt x="32926" y="910086"/>
                  </a:lnTo>
                  <a:lnTo>
                    <a:pt x="44526" y="865668"/>
                  </a:lnTo>
                  <a:lnTo>
                    <a:pt x="57777" y="821943"/>
                  </a:lnTo>
                  <a:lnTo>
                    <a:pt x="72645" y="778946"/>
                  </a:lnTo>
                  <a:lnTo>
                    <a:pt x="89093" y="736712"/>
                  </a:lnTo>
                  <a:lnTo>
                    <a:pt x="107086" y="695277"/>
                  </a:lnTo>
                  <a:lnTo>
                    <a:pt x="126589" y="654677"/>
                  </a:lnTo>
                  <a:lnTo>
                    <a:pt x="147566" y="614947"/>
                  </a:lnTo>
                  <a:lnTo>
                    <a:pt x="169981" y="576123"/>
                  </a:lnTo>
                  <a:lnTo>
                    <a:pt x="193799" y="538240"/>
                  </a:lnTo>
                  <a:lnTo>
                    <a:pt x="218985" y="501333"/>
                  </a:lnTo>
                  <a:lnTo>
                    <a:pt x="245503" y="465439"/>
                  </a:lnTo>
                  <a:lnTo>
                    <a:pt x="273316" y="430592"/>
                  </a:lnTo>
                  <a:lnTo>
                    <a:pt x="302391" y="396829"/>
                  </a:lnTo>
                  <a:lnTo>
                    <a:pt x="332691" y="364184"/>
                  </a:lnTo>
                  <a:lnTo>
                    <a:pt x="364181" y="332694"/>
                  </a:lnTo>
                  <a:lnTo>
                    <a:pt x="396826" y="302394"/>
                  </a:lnTo>
                  <a:lnTo>
                    <a:pt x="430589" y="273319"/>
                  </a:lnTo>
                  <a:lnTo>
                    <a:pt x="465435" y="245505"/>
                  </a:lnTo>
                  <a:lnTo>
                    <a:pt x="501329" y="218987"/>
                  </a:lnTo>
                  <a:lnTo>
                    <a:pt x="538235" y="193801"/>
                  </a:lnTo>
                  <a:lnTo>
                    <a:pt x="576118" y="169983"/>
                  </a:lnTo>
                  <a:lnTo>
                    <a:pt x="614942" y="147567"/>
                  </a:lnTo>
                  <a:lnTo>
                    <a:pt x="654672" y="126590"/>
                  </a:lnTo>
                  <a:lnTo>
                    <a:pt x="695271" y="107087"/>
                  </a:lnTo>
                  <a:lnTo>
                    <a:pt x="736706" y="89094"/>
                  </a:lnTo>
                  <a:lnTo>
                    <a:pt x="778939" y="72645"/>
                  </a:lnTo>
                  <a:lnTo>
                    <a:pt x="821936" y="57778"/>
                  </a:lnTo>
                  <a:lnTo>
                    <a:pt x="865661" y="44526"/>
                  </a:lnTo>
                  <a:lnTo>
                    <a:pt x="910079" y="32926"/>
                  </a:lnTo>
                  <a:lnTo>
                    <a:pt x="955153" y="23013"/>
                  </a:lnTo>
                  <a:lnTo>
                    <a:pt x="1000849" y="14823"/>
                  </a:lnTo>
                  <a:lnTo>
                    <a:pt x="1047131" y="8391"/>
                  </a:lnTo>
                  <a:lnTo>
                    <a:pt x="1093963" y="3753"/>
                  </a:lnTo>
                  <a:lnTo>
                    <a:pt x="1141310" y="944"/>
                  </a:lnTo>
                  <a:lnTo>
                    <a:pt x="1189136" y="0"/>
                  </a:lnTo>
                  <a:lnTo>
                    <a:pt x="1236963" y="944"/>
                  </a:lnTo>
                  <a:lnTo>
                    <a:pt x="1284310" y="3753"/>
                  </a:lnTo>
                  <a:lnTo>
                    <a:pt x="1331142" y="8391"/>
                  </a:lnTo>
                  <a:lnTo>
                    <a:pt x="1377424" y="14823"/>
                  </a:lnTo>
                  <a:lnTo>
                    <a:pt x="1423119" y="23013"/>
                  </a:lnTo>
                  <a:lnTo>
                    <a:pt x="1468194" y="32926"/>
                  </a:lnTo>
                  <a:lnTo>
                    <a:pt x="1512611" y="44526"/>
                  </a:lnTo>
                  <a:lnTo>
                    <a:pt x="1556336" y="57778"/>
                  </a:lnTo>
                  <a:lnTo>
                    <a:pt x="1599333" y="72645"/>
                  </a:lnTo>
                  <a:lnTo>
                    <a:pt x="1641567" y="89094"/>
                  </a:lnTo>
                  <a:lnTo>
                    <a:pt x="1683001" y="107087"/>
                  </a:lnTo>
                  <a:lnTo>
                    <a:pt x="1723601" y="126590"/>
                  </a:lnTo>
                  <a:lnTo>
                    <a:pt x="1763330" y="147567"/>
                  </a:lnTo>
                  <a:lnTo>
                    <a:pt x="1802154" y="169983"/>
                  </a:lnTo>
                  <a:lnTo>
                    <a:pt x="1840037" y="193801"/>
                  </a:lnTo>
                  <a:lnTo>
                    <a:pt x="1876943" y="218987"/>
                  </a:lnTo>
                  <a:lnTo>
                    <a:pt x="1912837" y="245505"/>
                  </a:lnTo>
                  <a:lnTo>
                    <a:pt x="1947684" y="273319"/>
                  </a:lnTo>
                  <a:lnTo>
                    <a:pt x="1981447" y="302394"/>
                  </a:lnTo>
                  <a:lnTo>
                    <a:pt x="2014091" y="332694"/>
                  </a:lnTo>
                  <a:lnTo>
                    <a:pt x="2045581" y="364184"/>
                  </a:lnTo>
                  <a:lnTo>
                    <a:pt x="2075881" y="396829"/>
                  </a:lnTo>
                  <a:lnTo>
                    <a:pt x="2104956" y="430592"/>
                  </a:lnTo>
                  <a:lnTo>
                    <a:pt x="2132770" y="465439"/>
                  </a:lnTo>
                  <a:lnTo>
                    <a:pt x="2159287" y="501333"/>
                  </a:lnTo>
                  <a:lnTo>
                    <a:pt x="2184473" y="538240"/>
                  </a:lnTo>
                  <a:lnTo>
                    <a:pt x="2208291" y="576123"/>
                  </a:lnTo>
                  <a:lnTo>
                    <a:pt x="2230707" y="614947"/>
                  </a:lnTo>
                  <a:lnTo>
                    <a:pt x="2251683" y="654677"/>
                  </a:lnTo>
                  <a:lnTo>
                    <a:pt x="2271186" y="695277"/>
                  </a:lnTo>
                  <a:lnTo>
                    <a:pt x="2289179" y="736712"/>
                  </a:lnTo>
                  <a:lnTo>
                    <a:pt x="2305628" y="778946"/>
                  </a:lnTo>
                  <a:lnTo>
                    <a:pt x="2320495" y="821943"/>
                  </a:lnTo>
                  <a:lnTo>
                    <a:pt x="2333747" y="865668"/>
                  </a:lnTo>
                  <a:lnTo>
                    <a:pt x="2345347" y="910086"/>
                  </a:lnTo>
                  <a:lnTo>
                    <a:pt x="2355259" y="955161"/>
                  </a:lnTo>
                  <a:lnTo>
                    <a:pt x="2363450" y="1000857"/>
                  </a:lnTo>
                  <a:lnTo>
                    <a:pt x="2369881" y="1047139"/>
                  </a:lnTo>
                  <a:lnTo>
                    <a:pt x="2374520" y="1093972"/>
                  </a:lnTo>
                  <a:lnTo>
                    <a:pt x="2377329" y="1141319"/>
                  </a:lnTo>
                  <a:lnTo>
                    <a:pt x="2378273" y="1189146"/>
                  </a:lnTo>
                  <a:lnTo>
                    <a:pt x="2377329" y="1236970"/>
                  </a:lnTo>
                  <a:lnTo>
                    <a:pt x="2374520" y="1284315"/>
                  </a:lnTo>
                  <a:lnTo>
                    <a:pt x="2369881" y="1331146"/>
                  </a:lnTo>
                  <a:lnTo>
                    <a:pt x="2363449" y="1377426"/>
                  </a:lnTo>
                  <a:lnTo>
                    <a:pt x="2355259" y="1423120"/>
                  </a:lnTo>
                  <a:lnTo>
                    <a:pt x="2345346" y="1468193"/>
                  </a:lnTo>
                  <a:lnTo>
                    <a:pt x="2333746" y="1512609"/>
                  </a:lnTo>
                  <a:lnTo>
                    <a:pt x="2320494" y="1556333"/>
                  </a:lnTo>
                  <a:lnTo>
                    <a:pt x="2305626" y="1599329"/>
                  </a:lnTo>
                  <a:lnTo>
                    <a:pt x="2289177" y="1641561"/>
                  </a:lnTo>
                  <a:lnTo>
                    <a:pt x="2271184" y="1682995"/>
                  </a:lnTo>
                  <a:lnTo>
                    <a:pt x="2251681" y="1723594"/>
                  </a:lnTo>
                  <a:lnTo>
                    <a:pt x="2230704" y="1763323"/>
                  </a:lnTo>
                  <a:lnTo>
                    <a:pt x="2208288" y="1802146"/>
                  </a:lnTo>
                  <a:lnTo>
                    <a:pt x="2184469" y="1840028"/>
                  </a:lnTo>
                  <a:lnTo>
                    <a:pt x="2159283" y="1876934"/>
                  </a:lnTo>
                  <a:lnTo>
                    <a:pt x="2132766" y="1912828"/>
                  </a:lnTo>
                  <a:lnTo>
                    <a:pt x="2104951" y="1947674"/>
                  </a:lnTo>
                  <a:lnTo>
                    <a:pt x="2075876" y="1981436"/>
                  </a:lnTo>
                  <a:lnTo>
                    <a:pt x="2045576" y="2014080"/>
                  </a:lnTo>
                  <a:lnTo>
                    <a:pt x="2014085" y="2045570"/>
                  </a:lnTo>
                  <a:lnTo>
                    <a:pt x="1981441" y="2075870"/>
                  </a:lnTo>
                  <a:lnTo>
                    <a:pt x="1947678" y="2104945"/>
                  </a:lnTo>
                  <a:lnTo>
                    <a:pt x="1912831" y="2132759"/>
                  </a:lnTo>
                  <a:lnTo>
                    <a:pt x="1876937" y="2159276"/>
                  </a:lnTo>
                  <a:lnTo>
                    <a:pt x="1840031" y="2184462"/>
                  </a:lnTo>
                  <a:lnTo>
                    <a:pt x="1802148" y="2208280"/>
                  </a:lnTo>
                  <a:lnTo>
                    <a:pt x="1763324" y="2230696"/>
                  </a:lnTo>
                  <a:lnTo>
                    <a:pt x="1723594" y="2251673"/>
                  </a:lnTo>
                  <a:lnTo>
                    <a:pt x="1682995" y="2271175"/>
                  </a:lnTo>
                  <a:lnTo>
                    <a:pt x="1641561" y="2289169"/>
                  </a:lnTo>
                  <a:lnTo>
                    <a:pt x="1599327" y="2305617"/>
                  </a:lnTo>
                  <a:lnTo>
                    <a:pt x="1556331" y="2320485"/>
                  </a:lnTo>
                  <a:lnTo>
                    <a:pt x="1512606" y="2333737"/>
                  </a:lnTo>
                  <a:lnTo>
                    <a:pt x="1468189" y="2345337"/>
                  </a:lnTo>
                  <a:lnTo>
                    <a:pt x="1423115" y="2355250"/>
                  </a:lnTo>
                  <a:lnTo>
                    <a:pt x="1377420" y="2363440"/>
                  </a:lnTo>
                  <a:lnTo>
                    <a:pt x="1331139" y="2369872"/>
                  </a:lnTo>
                  <a:lnTo>
                    <a:pt x="1284308" y="2374510"/>
                  </a:lnTo>
                  <a:lnTo>
                    <a:pt x="1236962" y="2377319"/>
                  </a:lnTo>
                  <a:lnTo>
                    <a:pt x="1189136" y="2378263"/>
                  </a:lnTo>
                  <a:close/>
                </a:path>
              </a:pathLst>
            </a:custGeom>
            <a:solidFill>
              <a:srgbClr val="0020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924662" y="4424368"/>
              <a:ext cx="3038475" cy="1520825"/>
            </a:xfrm>
            <a:custGeom>
              <a:avLst/>
              <a:gdLst/>
              <a:ahLst/>
              <a:cxnLst/>
              <a:rect l="l" t="t" r="r" b="b"/>
              <a:pathLst>
                <a:path w="3038475" h="1520825">
                  <a:moveTo>
                    <a:pt x="3038474" y="1520566"/>
                  </a:moveTo>
                  <a:lnTo>
                    <a:pt x="2877660" y="1520566"/>
                  </a:lnTo>
                  <a:lnTo>
                    <a:pt x="2876802" y="1471967"/>
                  </a:lnTo>
                  <a:lnTo>
                    <a:pt x="2874246" y="1423792"/>
                  </a:lnTo>
                  <a:lnTo>
                    <a:pt x="2870022" y="1376070"/>
                  </a:lnTo>
                  <a:lnTo>
                    <a:pt x="2864159" y="1328831"/>
                  </a:lnTo>
                  <a:lnTo>
                    <a:pt x="2856685" y="1282104"/>
                  </a:lnTo>
                  <a:lnTo>
                    <a:pt x="2847629" y="1235916"/>
                  </a:lnTo>
                  <a:lnTo>
                    <a:pt x="2837021" y="1190297"/>
                  </a:lnTo>
                  <a:lnTo>
                    <a:pt x="2824888" y="1145277"/>
                  </a:lnTo>
                  <a:lnTo>
                    <a:pt x="2811261" y="1100883"/>
                  </a:lnTo>
                  <a:lnTo>
                    <a:pt x="2796168" y="1057146"/>
                  </a:lnTo>
                  <a:lnTo>
                    <a:pt x="2779638" y="1014093"/>
                  </a:lnTo>
                  <a:lnTo>
                    <a:pt x="2761700" y="971754"/>
                  </a:lnTo>
                  <a:lnTo>
                    <a:pt x="2742383" y="930158"/>
                  </a:lnTo>
                  <a:lnTo>
                    <a:pt x="2721716" y="889333"/>
                  </a:lnTo>
                  <a:lnTo>
                    <a:pt x="2699728" y="849309"/>
                  </a:lnTo>
                  <a:lnTo>
                    <a:pt x="2676447" y="810115"/>
                  </a:lnTo>
                  <a:lnTo>
                    <a:pt x="2651902" y="771778"/>
                  </a:lnTo>
                  <a:lnTo>
                    <a:pt x="2626124" y="734329"/>
                  </a:lnTo>
                  <a:lnTo>
                    <a:pt x="2599139" y="697797"/>
                  </a:lnTo>
                  <a:lnTo>
                    <a:pt x="2570979" y="662209"/>
                  </a:lnTo>
                  <a:lnTo>
                    <a:pt x="2541670" y="627596"/>
                  </a:lnTo>
                  <a:lnTo>
                    <a:pt x="2511243" y="593986"/>
                  </a:lnTo>
                  <a:lnTo>
                    <a:pt x="2479725" y="561408"/>
                  </a:lnTo>
                  <a:lnTo>
                    <a:pt x="2447147" y="529890"/>
                  </a:lnTo>
                  <a:lnTo>
                    <a:pt x="2413537" y="499463"/>
                  </a:lnTo>
                  <a:lnTo>
                    <a:pt x="2378924" y="470154"/>
                  </a:lnTo>
                  <a:lnTo>
                    <a:pt x="2343337" y="441993"/>
                  </a:lnTo>
                  <a:lnTo>
                    <a:pt x="2306805" y="415009"/>
                  </a:lnTo>
                  <a:lnTo>
                    <a:pt x="2269356" y="389230"/>
                  </a:lnTo>
                  <a:lnTo>
                    <a:pt x="2231020" y="364686"/>
                  </a:lnTo>
                  <a:lnTo>
                    <a:pt x="2191826" y="341405"/>
                  </a:lnTo>
                  <a:lnTo>
                    <a:pt x="2151802" y="319416"/>
                  </a:lnTo>
                  <a:lnTo>
                    <a:pt x="2110978" y="298749"/>
                  </a:lnTo>
                  <a:lnTo>
                    <a:pt x="2069382" y="279432"/>
                  </a:lnTo>
                  <a:lnTo>
                    <a:pt x="2027043" y="261494"/>
                  </a:lnTo>
                  <a:lnTo>
                    <a:pt x="1983991" y="244964"/>
                  </a:lnTo>
                  <a:lnTo>
                    <a:pt x="1940254" y="229871"/>
                  </a:lnTo>
                  <a:lnTo>
                    <a:pt x="1895861" y="216244"/>
                  </a:lnTo>
                  <a:lnTo>
                    <a:pt x="1850841" y="204111"/>
                  </a:lnTo>
                  <a:lnTo>
                    <a:pt x="1805223" y="193503"/>
                  </a:lnTo>
                  <a:lnTo>
                    <a:pt x="1759036" y="184447"/>
                  </a:lnTo>
                  <a:lnTo>
                    <a:pt x="1712308" y="176973"/>
                  </a:lnTo>
                  <a:lnTo>
                    <a:pt x="1665070" y="171110"/>
                  </a:lnTo>
                  <a:lnTo>
                    <a:pt x="1617349" y="166885"/>
                  </a:lnTo>
                  <a:lnTo>
                    <a:pt x="1569175" y="164330"/>
                  </a:lnTo>
                  <a:lnTo>
                    <a:pt x="1520576" y="163471"/>
                  </a:lnTo>
                  <a:lnTo>
                    <a:pt x="1471975" y="164330"/>
                  </a:lnTo>
                  <a:lnTo>
                    <a:pt x="1423799" y="166885"/>
                  </a:lnTo>
                  <a:lnTo>
                    <a:pt x="1376077" y="171110"/>
                  </a:lnTo>
                  <a:lnTo>
                    <a:pt x="1328836" y="176973"/>
                  </a:lnTo>
                  <a:lnTo>
                    <a:pt x="1282107" y="184447"/>
                  </a:lnTo>
                  <a:lnTo>
                    <a:pt x="1235919" y="193503"/>
                  </a:lnTo>
                  <a:lnTo>
                    <a:pt x="1190299" y="204111"/>
                  </a:lnTo>
                  <a:lnTo>
                    <a:pt x="1145278" y="216244"/>
                  </a:lnTo>
                  <a:lnTo>
                    <a:pt x="1100884" y="229871"/>
                  </a:lnTo>
                  <a:lnTo>
                    <a:pt x="1057145" y="244964"/>
                  </a:lnTo>
                  <a:lnTo>
                    <a:pt x="1014092" y="261494"/>
                  </a:lnTo>
                  <a:lnTo>
                    <a:pt x="971752" y="279432"/>
                  </a:lnTo>
                  <a:lnTo>
                    <a:pt x="930155" y="298749"/>
                  </a:lnTo>
                  <a:lnTo>
                    <a:pt x="889330" y="319416"/>
                  </a:lnTo>
                  <a:lnTo>
                    <a:pt x="849305" y="341405"/>
                  </a:lnTo>
                  <a:lnTo>
                    <a:pt x="810110" y="364686"/>
                  </a:lnTo>
                  <a:lnTo>
                    <a:pt x="771773" y="389230"/>
                  </a:lnTo>
                  <a:lnTo>
                    <a:pt x="734324" y="415009"/>
                  </a:lnTo>
                  <a:lnTo>
                    <a:pt x="697791" y="441993"/>
                  </a:lnTo>
                  <a:lnTo>
                    <a:pt x="662203" y="470154"/>
                  </a:lnTo>
                  <a:lnTo>
                    <a:pt x="627589" y="499463"/>
                  </a:lnTo>
                  <a:lnTo>
                    <a:pt x="593978" y="529890"/>
                  </a:lnTo>
                  <a:lnTo>
                    <a:pt x="561400" y="561408"/>
                  </a:lnTo>
                  <a:lnTo>
                    <a:pt x="529882" y="593986"/>
                  </a:lnTo>
                  <a:lnTo>
                    <a:pt x="499454" y="627596"/>
                  </a:lnTo>
                  <a:lnTo>
                    <a:pt x="470145" y="662209"/>
                  </a:lnTo>
                  <a:lnTo>
                    <a:pt x="441984" y="697797"/>
                  </a:lnTo>
                  <a:lnTo>
                    <a:pt x="415000" y="734329"/>
                  </a:lnTo>
                  <a:lnTo>
                    <a:pt x="389221" y="771778"/>
                  </a:lnTo>
                  <a:lnTo>
                    <a:pt x="364676" y="810115"/>
                  </a:lnTo>
                  <a:lnTo>
                    <a:pt x="341395" y="849309"/>
                  </a:lnTo>
                  <a:lnTo>
                    <a:pt x="319406" y="889333"/>
                  </a:lnTo>
                  <a:lnTo>
                    <a:pt x="298739" y="930158"/>
                  </a:lnTo>
                  <a:lnTo>
                    <a:pt x="279422" y="971754"/>
                  </a:lnTo>
                  <a:lnTo>
                    <a:pt x="261483" y="1014093"/>
                  </a:lnTo>
                  <a:lnTo>
                    <a:pt x="244953" y="1057146"/>
                  </a:lnTo>
                  <a:lnTo>
                    <a:pt x="229860" y="1100883"/>
                  </a:lnTo>
                  <a:lnTo>
                    <a:pt x="216233" y="1145277"/>
                  </a:lnTo>
                  <a:lnTo>
                    <a:pt x="204101" y="1190297"/>
                  </a:lnTo>
                  <a:lnTo>
                    <a:pt x="193493" y="1235916"/>
                  </a:lnTo>
                  <a:lnTo>
                    <a:pt x="184437" y="1282104"/>
                  </a:lnTo>
                  <a:lnTo>
                    <a:pt x="176963" y="1328831"/>
                  </a:lnTo>
                  <a:lnTo>
                    <a:pt x="171099" y="1376070"/>
                  </a:lnTo>
                  <a:lnTo>
                    <a:pt x="166875" y="1423792"/>
                  </a:lnTo>
                  <a:lnTo>
                    <a:pt x="164319" y="1471967"/>
                  </a:lnTo>
                  <a:lnTo>
                    <a:pt x="163461" y="1520566"/>
                  </a:lnTo>
                  <a:lnTo>
                    <a:pt x="0" y="1520566"/>
                  </a:lnTo>
                  <a:lnTo>
                    <a:pt x="742" y="1472372"/>
                  </a:lnTo>
                  <a:lnTo>
                    <a:pt x="2986" y="1424547"/>
                  </a:lnTo>
                  <a:lnTo>
                    <a:pt x="6699" y="1377114"/>
                  </a:lnTo>
                  <a:lnTo>
                    <a:pt x="11859" y="1330095"/>
                  </a:lnTo>
                  <a:lnTo>
                    <a:pt x="18442" y="1283513"/>
                  </a:lnTo>
                  <a:lnTo>
                    <a:pt x="26426" y="1237389"/>
                  </a:lnTo>
                  <a:lnTo>
                    <a:pt x="35790" y="1191747"/>
                  </a:lnTo>
                  <a:lnTo>
                    <a:pt x="46510" y="1146610"/>
                  </a:lnTo>
                  <a:lnTo>
                    <a:pt x="58564" y="1101998"/>
                  </a:lnTo>
                  <a:lnTo>
                    <a:pt x="71930" y="1057935"/>
                  </a:lnTo>
                  <a:lnTo>
                    <a:pt x="86585" y="1014444"/>
                  </a:lnTo>
                  <a:lnTo>
                    <a:pt x="102507" y="971546"/>
                  </a:lnTo>
                  <a:lnTo>
                    <a:pt x="119673" y="929264"/>
                  </a:lnTo>
                  <a:lnTo>
                    <a:pt x="138061" y="887621"/>
                  </a:lnTo>
                  <a:lnTo>
                    <a:pt x="157648" y="846638"/>
                  </a:lnTo>
                  <a:lnTo>
                    <a:pt x="178413" y="806339"/>
                  </a:lnTo>
                  <a:lnTo>
                    <a:pt x="200332" y="766746"/>
                  </a:lnTo>
                  <a:lnTo>
                    <a:pt x="223384" y="727882"/>
                  </a:lnTo>
                  <a:lnTo>
                    <a:pt x="247545" y="689768"/>
                  </a:lnTo>
                  <a:lnTo>
                    <a:pt x="272793" y="652427"/>
                  </a:lnTo>
                  <a:lnTo>
                    <a:pt x="299106" y="615881"/>
                  </a:lnTo>
                  <a:lnTo>
                    <a:pt x="326462" y="580154"/>
                  </a:lnTo>
                  <a:lnTo>
                    <a:pt x="354838" y="545267"/>
                  </a:lnTo>
                  <a:lnTo>
                    <a:pt x="384211" y="511244"/>
                  </a:lnTo>
                  <a:lnTo>
                    <a:pt x="414559" y="478105"/>
                  </a:lnTo>
                  <a:lnTo>
                    <a:pt x="445860" y="445874"/>
                  </a:lnTo>
                  <a:lnTo>
                    <a:pt x="478091" y="414574"/>
                  </a:lnTo>
                  <a:lnTo>
                    <a:pt x="511230" y="384226"/>
                  </a:lnTo>
                  <a:lnTo>
                    <a:pt x="545255" y="354853"/>
                  </a:lnTo>
                  <a:lnTo>
                    <a:pt x="580142" y="326478"/>
                  </a:lnTo>
                  <a:lnTo>
                    <a:pt x="615870" y="299123"/>
                  </a:lnTo>
                  <a:lnTo>
                    <a:pt x="652416" y="272810"/>
                  </a:lnTo>
                  <a:lnTo>
                    <a:pt x="689757" y="247562"/>
                  </a:lnTo>
                  <a:lnTo>
                    <a:pt x="727871" y="223401"/>
                  </a:lnTo>
                  <a:lnTo>
                    <a:pt x="766737" y="200350"/>
                  </a:lnTo>
                  <a:lnTo>
                    <a:pt x="806330" y="178431"/>
                  </a:lnTo>
                  <a:lnTo>
                    <a:pt x="846630" y="157666"/>
                  </a:lnTo>
                  <a:lnTo>
                    <a:pt x="887613" y="138079"/>
                  </a:lnTo>
                  <a:lnTo>
                    <a:pt x="929256" y="119691"/>
                  </a:lnTo>
                  <a:lnTo>
                    <a:pt x="971539" y="102525"/>
                  </a:lnTo>
                  <a:lnTo>
                    <a:pt x="1014437" y="86604"/>
                  </a:lnTo>
                  <a:lnTo>
                    <a:pt x="1057929" y="71949"/>
                  </a:lnTo>
                  <a:lnTo>
                    <a:pt x="1101993" y="58583"/>
                  </a:lnTo>
                  <a:lnTo>
                    <a:pt x="1146605" y="46529"/>
                  </a:lnTo>
                  <a:lnTo>
                    <a:pt x="1191743" y="35810"/>
                  </a:lnTo>
                  <a:lnTo>
                    <a:pt x="1237386" y="26446"/>
                  </a:lnTo>
                  <a:lnTo>
                    <a:pt x="1283510" y="18462"/>
                  </a:lnTo>
                  <a:lnTo>
                    <a:pt x="1330093" y="11879"/>
                  </a:lnTo>
                  <a:lnTo>
                    <a:pt x="1377112" y="6720"/>
                  </a:lnTo>
                  <a:lnTo>
                    <a:pt x="1424546" y="3007"/>
                  </a:lnTo>
                  <a:lnTo>
                    <a:pt x="1472371" y="762"/>
                  </a:lnTo>
                  <a:lnTo>
                    <a:pt x="1520566" y="0"/>
                  </a:lnTo>
                  <a:lnTo>
                    <a:pt x="1568761" y="762"/>
                  </a:lnTo>
                  <a:lnTo>
                    <a:pt x="1616586" y="3007"/>
                  </a:lnTo>
                  <a:lnTo>
                    <a:pt x="1664020" y="6720"/>
                  </a:lnTo>
                  <a:lnTo>
                    <a:pt x="1711039" y="11879"/>
                  </a:lnTo>
                  <a:lnTo>
                    <a:pt x="1757622" y="18462"/>
                  </a:lnTo>
                  <a:lnTo>
                    <a:pt x="1803746" y="26446"/>
                  </a:lnTo>
                  <a:lnTo>
                    <a:pt x="1849389" y="35810"/>
                  </a:lnTo>
                  <a:lnTo>
                    <a:pt x="1894527" y="46529"/>
                  </a:lnTo>
                  <a:lnTo>
                    <a:pt x="1939139" y="58583"/>
                  </a:lnTo>
                  <a:lnTo>
                    <a:pt x="1983202" y="71949"/>
                  </a:lnTo>
                  <a:lnTo>
                    <a:pt x="2026695" y="86604"/>
                  </a:lnTo>
                  <a:lnTo>
                    <a:pt x="2069593" y="102525"/>
                  </a:lnTo>
                  <a:lnTo>
                    <a:pt x="2111875" y="119691"/>
                  </a:lnTo>
                  <a:lnTo>
                    <a:pt x="2153519" y="138079"/>
                  </a:lnTo>
                  <a:lnTo>
                    <a:pt x="2194502" y="157666"/>
                  </a:lnTo>
                  <a:lnTo>
                    <a:pt x="2234801" y="178431"/>
                  </a:lnTo>
                  <a:lnTo>
                    <a:pt x="2274395" y="200350"/>
                  </a:lnTo>
                  <a:lnTo>
                    <a:pt x="2313260" y="223401"/>
                  </a:lnTo>
                  <a:lnTo>
                    <a:pt x="2351375" y="247562"/>
                  </a:lnTo>
                  <a:lnTo>
                    <a:pt x="2388716" y="272810"/>
                  </a:lnTo>
                  <a:lnTo>
                    <a:pt x="2425262" y="299123"/>
                  </a:lnTo>
                  <a:lnTo>
                    <a:pt x="2460990" y="326478"/>
                  </a:lnTo>
                  <a:lnTo>
                    <a:pt x="2495877" y="354853"/>
                  </a:lnTo>
                  <a:lnTo>
                    <a:pt x="2529901" y="384226"/>
                  </a:lnTo>
                  <a:lnTo>
                    <a:pt x="2563040" y="414574"/>
                  </a:lnTo>
                  <a:lnTo>
                    <a:pt x="2595272" y="445874"/>
                  </a:lnTo>
                  <a:lnTo>
                    <a:pt x="2626573" y="478105"/>
                  </a:lnTo>
                  <a:lnTo>
                    <a:pt x="2656921" y="511244"/>
                  </a:lnTo>
                  <a:lnTo>
                    <a:pt x="2686294" y="545267"/>
                  </a:lnTo>
                  <a:lnTo>
                    <a:pt x="2714670" y="580154"/>
                  </a:lnTo>
                  <a:lnTo>
                    <a:pt x="2742025" y="615881"/>
                  </a:lnTo>
                  <a:lnTo>
                    <a:pt x="2768339" y="652427"/>
                  </a:lnTo>
                  <a:lnTo>
                    <a:pt x="2793587" y="689768"/>
                  </a:lnTo>
                  <a:lnTo>
                    <a:pt x="2817748" y="727882"/>
                  </a:lnTo>
                  <a:lnTo>
                    <a:pt x="2840800" y="766746"/>
                  </a:lnTo>
                  <a:lnTo>
                    <a:pt x="2862719" y="806339"/>
                  </a:lnTo>
                  <a:lnTo>
                    <a:pt x="2883483" y="846638"/>
                  </a:lnTo>
                  <a:lnTo>
                    <a:pt x="2903071" y="887621"/>
                  </a:lnTo>
                  <a:lnTo>
                    <a:pt x="2921459" y="929264"/>
                  </a:lnTo>
                  <a:lnTo>
                    <a:pt x="2938625" y="971546"/>
                  </a:lnTo>
                  <a:lnTo>
                    <a:pt x="2954547" y="1014444"/>
                  </a:lnTo>
                  <a:lnTo>
                    <a:pt x="2969202" y="1057935"/>
                  </a:lnTo>
                  <a:lnTo>
                    <a:pt x="2982568" y="1101998"/>
                  </a:lnTo>
                  <a:lnTo>
                    <a:pt x="2994622" y="1146610"/>
                  </a:lnTo>
                  <a:lnTo>
                    <a:pt x="3005342" y="1191747"/>
                  </a:lnTo>
                  <a:lnTo>
                    <a:pt x="3014706" y="1237389"/>
                  </a:lnTo>
                  <a:lnTo>
                    <a:pt x="3022690" y="1283513"/>
                  </a:lnTo>
                  <a:lnTo>
                    <a:pt x="3029273" y="1330095"/>
                  </a:lnTo>
                  <a:lnTo>
                    <a:pt x="3034433" y="1377114"/>
                  </a:lnTo>
                  <a:lnTo>
                    <a:pt x="3038145" y="1424547"/>
                  </a:lnTo>
                  <a:lnTo>
                    <a:pt x="3038474" y="1431556"/>
                  </a:lnTo>
                  <a:lnTo>
                    <a:pt x="3038474" y="1520566"/>
                  </a:lnTo>
                  <a:close/>
                </a:path>
              </a:pathLst>
            </a:custGeom>
            <a:solidFill>
              <a:srgbClr val="C6D9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10589" y="4852737"/>
              <a:ext cx="2378710" cy="2378710"/>
            </a:xfrm>
            <a:custGeom>
              <a:avLst/>
              <a:gdLst/>
              <a:ahLst/>
              <a:cxnLst/>
              <a:rect l="l" t="t" r="r" b="b"/>
              <a:pathLst>
                <a:path w="2378709" h="2378709">
                  <a:moveTo>
                    <a:pt x="1189136" y="2378263"/>
                  </a:moveTo>
                  <a:lnTo>
                    <a:pt x="1141310" y="2377319"/>
                  </a:lnTo>
                  <a:lnTo>
                    <a:pt x="1093963" y="2374510"/>
                  </a:lnTo>
                  <a:lnTo>
                    <a:pt x="1047131" y="2369872"/>
                  </a:lnTo>
                  <a:lnTo>
                    <a:pt x="1000849" y="2363440"/>
                  </a:lnTo>
                  <a:lnTo>
                    <a:pt x="955153" y="2355250"/>
                  </a:lnTo>
                  <a:lnTo>
                    <a:pt x="910079" y="2345337"/>
                  </a:lnTo>
                  <a:lnTo>
                    <a:pt x="865661" y="2333737"/>
                  </a:lnTo>
                  <a:lnTo>
                    <a:pt x="821936" y="2320485"/>
                  </a:lnTo>
                  <a:lnTo>
                    <a:pt x="778939" y="2305617"/>
                  </a:lnTo>
                  <a:lnTo>
                    <a:pt x="736706" y="2289169"/>
                  </a:lnTo>
                  <a:lnTo>
                    <a:pt x="695271" y="2271175"/>
                  </a:lnTo>
                  <a:lnTo>
                    <a:pt x="654672" y="2251672"/>
                  </a:lnTo>
                  <a:lnTo>
                    <a:pt x="614942" y="2230696"/>
                  </a:lnTo>
                  <a:lnTo>
                    <a:pt x="576118" y="2208280"/>
                  </a:lnTo>
                  <a:lnTo>
                    <a:pt x="538235" y="2184462"/>
                  </a:lnTo>
                  <a:lnTo>
                    <a:pt x="501329" y="2159276"/>
                  </a:lnTo>
                  <a:lnTo>
                    <a:pt x="465435" y="2132759"/>
                  </a:lnTo>
                  <a:lnTo>
                    <a:pt x="430589" y="2104945"/>
                  </a:lnTo>
                  <a:lnTo>
                    <a:pt x="396826" y="2075870"/>
                  </a:lnTo>
                  <a:lnTo>
                    <a:pt x="364181" y="2045570"/>
                  </a:lnTo>
                  <a:lnTo>
                    <a:pt x="332691" y="2014080"/>
                  </a:lnTo>
                  <a:lnTo>
                    <a:pt x="302391" y="1981436"/>
                  </a:lnTo>
                  <a:lnTo>
                    <a:pt x="273316" y="1947674"/>
                  </a:lnTo>
                  <a:lnTo>
                    <a:pt x="245503" y="1912828"/>
                  </a:lnTo>
                  <a:lnTo>
                    <a:pt x="218985" y="1876934"/>
                  </a:lnTo>
                  <a:lnTo>
                    <a:pt x="193799" y="1840028"/>
                  </a:lnTo>
                  <a:lnTo>
                    <a:pt x="169981" y="1802146"/>
                  </a:lnTo>
                  <a:lnTo>
                    <a:pt x="147566" y="1763323"/>
                  </a:lnTo>
                  <a:lnTo>
                    <a:pt x="126589" y="1723594"/>
                  </a:lnTo>
                  <a:lnTo>
                    <a:pt x="107086" y="1682995"/>
                  </a:lnTo>
                  <a:lnTo>
                    <a:pt x="89093" y="1641561"/>
                  </a:lnTo>
                  <a:lnTo>
                    <a:pt x="72645" y="1599329"/>
                  </a:lnTo>
                  <a:lnTo>
                    <a:pt x="57777" y="1556333"/>
                  </a:lnTo>
                  <a:lnTo>
                    <a:pt x="44526" y="1512609"/>
                  </a:lnTo>
                  <a:lnTo>
                    <a:pt x="32926" y="1468193"/>
                  </a:lnTo>
                  <a:lnTo>
                    <a:pt x="23013" y="1423120"/>
                  </a:lnTo>
                  <a:lnTo>
                    <a:pt x="14823" y="1377426"/>
                  </a:lnTo>
                  <a:lnTo>
                    <a:pt x="8391" y="1331146"/>
                  </a:lnTo>
                  <a:lnTo>
                    <a:pt x="3753" y="1284315"/>
                  </a:lnTo>
                  <a:lnTo>
                    <a:pt x="944" y="1236970"/>
                  </a:lnTo>
                  <a:lnTo>
                    <a:pt x="0" y="1189146"/>
                  </a:lnTo>
                  <a:lnTo>
                    <a:pt x="944" y="1141319"/>
                  </a:lnTo>
                  <a:lnTo>
                    <a:pt x="3753" y="1093971"/>
                  </a:lnTo>
                  <a:lnTo>
                    <a:pt x="8391" y="1047139"/>
                  </a:lnTo>
                  <a:lnTo>
                    <a:pt x="14823" y="1000857"/>
                  </a:lnTo>
                  <a:lnTo>
                    <a:pt x="23013" y="955161"/>
                  </a:lnTo>
                  <a:lnTo>
                    <a:pt x="32926" y="910086"/>
                  </a:lnTo>
                  <a:lnTo>
                    <a:pt x="44526" y="865668"/>
                  </a:lnTo>
                  <a:lnTo>
                    <a:pt x="57777" y="821943"/>
                  </a:lnTo>
                  <a:lnTo>
                    <a:pt x="72645" y="778946"/>
                  </a:lnTo>
                  <a:lnTo>
                    <a:pt x="89093" y="736712"/>
                  </a:lnTo>
                  <a:lnTo>
                    <a:pt x="107086" y="695277"/>
                  </a:lnTo>
                  <a:lnTo>
                    <a:pt x="126589" y="654677"/>
                  </a:lnTo>
                  <a:lnTo>
                    <a:pt x="147566" y="614947"/>
                  </a:lnTo>
                  <a:lnTo>
                    <a:pt x="169981" y="576123"/>
                  </a:lnTo>
                  <a:lnTo>
                    <a:pt x="193799" y="538240"/>
                  </a:lnTo>
                  <a:lnTo>
                    <a:pt x="218985" y="501333"/>
                  </a:lnTo>
                  <a:lnTo>
                    <a:pt x="245503" y="465439"/>
                  </a:lnTo>
                  <a:lnTo>
                    <a:pt x="273316" y="430592"/>
                  </a:lnTo>
                  <a:lnTo>
                    <a:pt x="302391" y="396829"/>
                  </a:lnTo>
                  <a:lnTo>
                    <a:pt x="332691" y="364184"/>
                  </a:lnTo>
                  <a:lnTo>
                    <a:pt x="364181" y="332694"/>
                  </a:lnTo>
                  <a:lnTo>
                    <a:pt x="396826" y="302394"/>
                  </a:lnTo>
                  <a:lnTo>
                    <a:pt x="430589" y="273319"/>
                  </a:lnTo>
                  <a:lnTo>
                    <a:pt x="465435" y="245505"/>
                  </a:lnTo>
                  <a:lnTo>
                    <a:pt x="501329" y="218987"/>
                  </a:lnTo>
                  <a:lnTo>
                    <a:pt x="538235" y="193801"/>
                  </a:lnTo>
                  <a:lnTo>
                    <a:pt x="576118" y="169983"/>
                  </a:lnTo>
                  <a:lnTo>
                    <a:pt x="614942" y="147567"/>
                  </a:lnTo>
                  <a:lnTo>
                    <a:pt x="654672" y="126590"/>
                  </a:lnTo>
                  <a:lnTo>
                    <a:pt x="695271" y="107087"/>
                  </a:lnTo>
                  <a:lnTo>
                    <a:pt x="736706" y="89094"/>
                  </a:lnTo>
                  <a:lnTo>
                    <a:pt x="778939" y="72645"/>
                  </a:lnTo>
                  <a:lnTo>
                    <a:pt x="821936" y="57778"/>
                  </a:lnTo>
                  <a:lnTo>
                    <a:pt x="865661" y="44526"/>
                  </a:lnTo>
                  <a:lnTo>
                    <a:pt x="910079" y="32926"/>
                  </a:lnTo>
                  <a:lnTo>
                    <a:pt x="955153" y="23013"/>
                  </a:lnTo>
                  <a:lnTo>
                    <a:pt x="1000849" y="14823"/>
                  </a:lnTo>
                  <a:lnTo>
                    <a:pt x="1047131" y="8391"/>
                  </a:lnTo>
                  <a:lnTo>
                    <a:pt x="1093963" y="3753"/>
                  </a:lnTo>
                  <a:lnTo>
                    <a:pt x="1141310" y="944"/>
                  </a:lnTo>
                  <a:lnTo>
                    <a:pt x="1189136" y="0"/>
                  </a:lnTo>
                  <a:lnTo>
                    <a:pt x="1236963" y="944"/>
                  </a:lnTo>
                  <a:lnTo>
                    <a:pt x="1284310" y="3753"/>
                  </a:lnTo>
                  <a:lnTo>
                    <a:pt x="1331142" y="8391"/>
                  </a:lnTo>
                  <a:lnTo>
                    <a:pt x="1377424" y="14823"/>
                  </a:lnTo>
                  <a:lnTo>
                    <a:pt x="1423119" y="23013"/>
                  </a:lnTo>
                  <a:lnTo>
                    <a:pt x="1468194" y="32926"/>
                  </a:lnTo>
                  <a:lnTo>
                    <a:pt x="1512611" y="44526"/>
                  </a:lnTo>
                  <a:lnTo>
                    <a:pt x="1556336" y="57778"/>
                  </a:lnTo>
                  <a:lnTo>
                    <a:pt x="1599333" y="72645"/>
                  </a:lnTo>
                  <a:lnTo>
                    <a:pt x="1641567" y="89094"/>
                  </a:lnTo>
                  <a:lnTo>
                    <a:pt x="1683001" y="107087"/>
                  </a:lnTo>
                  <a:lnTo>
                    <a:pt x="1723601" y="126590"/>
                  </a:lnTo>
                  <a:lnTo>
                    <a:pt x="1763330" y="147567"/>
                  </a:lnTo>
                  <a:lnTo>
                    <a:pt x="1802154" y="169983"/>
                  </a:lnTo>
                  <a:lnTo>
                    <a:pt x="1840037" y="193801"/>
                  </a:lnTo>
                  <a:lnTo>
                    <a:pt x="1876943" y="218987"/>
                  </a:lnTo>
                  <a:lnTo>
                    <a:pt x="1912837" y="245505"/>
                  </a:lnTo>
                  <a:lnTo>
                    <a:pt x="1947684" y="273319"/>
                  </a:lnTo>
                  <a:lnTo>
                    <a:pt x="1981447" y="302394"/>
                  </a:lnTo>
                  <a:lnTo>
                    <a:pt x="2014091" y="332694"/>
                  </a:lnTo>
                  <a:lnTo>
                    <a:pt x="2045581" y="364184"/>
                  </a:lnTo>
                  <a:lnTo>
                    <a:pt x="2075881" y="396829"/>
                  </a:lnTo>
                  <a:lnTo>
                    <a:pt x="2104956" y="430592"/>
                  </a:lnTo>
                  <a:lnTo>
                    <a:pt x="2132770" y="465439"/>
                  </a:lnTo>
                  <a:lnTo>
                    <a:pt x="2159287" y="501333"/>
                  </a:lnTo>
                  <a:lnTo>
                    <a:pt x="2184473" y="538240"/>
                  </a:lnTo>
                  <a:lnTo>
                    <a:pt x="2208291" y="576123"/>
                  </a:lnTo>
                  <a:lnTo>
                    <a:pt x="2230707" y="614947"/>
                  </a:lnTo>
                  <a:lnTo>
                    <a:pt x="2251683" y="654677"/>
                  </a:lnTo>
                  <a:lnTo>
                    <a:pt x="2271186" y="695277"/>
                  </a:lnTo>
                  <a:lnTo>
                    <a:pt x="2289179" y="736712"/>
                  </a:lnTo>
                  <a:lnTo>
                    <a:pt x="2305628" y="778946"/>
                  </a:lnTo>
                  <a:lnTo>
                    <a:pt x="2320495" y="821943"/>
                  </a:lnTo>
                  <a:lnTo>
                    <a:pt x="2333747" y="865668"/>
                  </a:lnTo>
                  <a:lnTo>
                    <a:pt x="2345347" y="910086"/>
                  </a:lnTo>
                  <a:lnTo>
                    <a:pt x="2355259" y="955161"/>
                  </a:lnTo>
                  <a:lnTo>
                    <a:pt x="2363450" y="1000857"/>
                  </a:lnTo>
                  <a:lnTo>
                    <a:pt x="2369881" y="1047139"/>
                  </a:lnTo>
                  <a:lnTo>
                    <a:pt x="2374520" y="1093972"/>
                  </a:lnTo>
                  <a:lnTo>
                    <a:pt x="2377329" y="1141319"/>
                  </a:lnTo>
                  <a:lnTo>
                    <a:pt x="2378273" y="1189146"/>
                  </a:lnTo>
                  <a:lnTo>
                    <a:pt x="2377329" y="1236970"/>
                  </a:lnTo>
                  <a:lnTo>
                    <a:pt x="2374520" y="1284315"/>
                  </a:lnTo>
                  <a:lnTo>
                    <a:pt x="2369881" y="1331146"/>
                  </a:lnTo>
                  <a:lnTo>
                    <a:pt x="2363449" y="1377426"/>
                  </a:lnTo>
                  <a:lnTo>
                    <a:pt x="2355259" y="1423120"/>
                  </a:lnTo>
                  <a:lnTo>
                    <a:pt x="2345346" y="1468193"/>
                  </a:lnTo>
                  <a:lnTo>
                    <a:pt x="2333746" y="1512609"/>
                  </a:lnTo>
                  <a:lnTo>
                    <a:pt x="2320494" y="1556333"/>
                  </a:lnTo>
                  <a:lnTo>
                    <a:pt x="2305626" y="1599329"/>
                  </a:lnTo>
                  <a:lnTo>
                    <a:pt x="2289177" y="1641561"/>
                  </a:lnTo>
                  <a:lnTo>
                    <a:pt x="2271184" y="1682995"/>
                  </a:lnTo>
                  <a:lnTo>
                    <a:pt x="2251681" y="1723594"/>
                  </a:lnTo>
                  <a:lnTo>
                    <a:pt x="2230704" y="1763323"/>
                  </a:lnTo>
                  <a:lnTo>
                    <a:pt x="2208288" y="1802146"/>
                  </a:lnTo>
                  <a:lnTo>
                    <a:pt x="2184469" y="1840028"/>
                  </a:lnTo>
                  <a:lnTo>
                    <a:pt x="2159283" y="1876934"/>
                  </a:lnTo>
                  <a:lnTo>
                    <a:pt x="2132766" y="1912828"/>
                  </a:lnTo>
                  <a:lnTo>
                    <a:pt x="2104951" y="1947674"/>
                  </a:lnTo>
                  <a:lnTo>
                    <a:pt x="2075876" y="1981436"/>
                  </a:lnTo>
                  <a:lnTo>
                    <a:pt x="2045576" y="2014080"/>
                  </a:lnTo>
                  <a:lnTo>
                    <a:pt x="2014085" y="2045570"/>
                  </a:lnTo>
                  <a:lnTo>
                    <a:pt x="1981441" y="2075870"/>
                  </a:lnTo>
                  <a:lnTo>
                    <a:pt x="1947678" y="2104945"/>
                  </a:lnTo>
                  <a:lnTo>
                    <a:pt x="1912831" y="2132759"/>
                  </a:lnTo>
                  <a:lnTo>
                    <a:pt x="1876937" y="2159276"/>
                  </a:lnTo>
                  <a:lnTo>
                    <a:pt x="1840031" y="2184462"/>
                  </a:lnTo>
                  <a:lnTo>
                    <a:pt x="1802148" y="2208280"/>
                  </a:lnTo>
                  <a:lnTo>
                    <a:pt x="1763324" y="2230696"/>
                  </a:lnTo>
                  <a:lnTo>
                    <a:pt x="1723594" y="2251673"/>
                  </a:lnTo>
                  <a:lnTo>
                    <a:pt x="1682995" y="2271175"/>
                  </a:lnTo>
                  <a:lnTo>
                    <a:pt x="1641561" y="2289169"/>
                  </a:lnTo>
                  <a:lnTo>
                    <a:pt x="1599327" y="2305617"/>
                  </a:lnTo>
                  <a:lnTo>
                    <a:pt x="1556331" y="2320485"/>
                  </a:lnTo>
                  <a:lnTo>
                    <a:pt x="1512606" y="2333737"/>
                  </a:lnTo>
                  <a:lnTo>
                    <a:pt x="1468189" y="2345337"/>
                  </a:lnTo>
                  <a:lnTo>
                    <a:pt x="1423115" y="2355250"/>
                  </a:lnTo>
                  <a:lnTo>
                    <a:pt x="1377420" y="2363440"/>
                  </a:lnTo>
                  <a:lnTo>
                    <a:pt x="1331139" y="2369872"/>
                  </a:lnTo>
                  <a:lnTo>
                    <a:pt x="1284308" y="2374510"/>
                  </a:lnTo>
                  <a:lnTo>
                    <a:pt x="1236962" y="2377319"/>
                  </a:lnTo>
                  <a:lnTo>
                    <a:pt x="1189136" y="2378263"/>
                  </a:lnTo>
                  <a:close/>
                </a:path>
              </a:pathLst>
            </a:custGeom>
            <a:solidFill>
              <a:srgbClr val="004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825255" y="5452738"/>
              <a:ext cx="1276349" cy="127634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663537" y="5160579"/>
              <a:ext cx="1704974" cy="1704974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9117643" y="4422606"/>
            <a:ext cx="3038475" cy="2781935"/>
            <a:chOff x="9117643" y="4422606"/>
            <a:chExt cx="3038475" cy="2781935"/>
          </a:xfrm>
        </p:grpSpPr>
        <p:sp>
          <p:nvSpPr>
            <p:cNvPr id="12" name="object 12"/>
            <p:cNvSpPr/>
            <p:nvPr/>
          </p:nvSpPr>
          <p:spPr>
            <a:xfrm>
              <a:off x="9117643" y="4422606"/>
              <a:ext cx="3038475" cy="1520825"/>
            </a:xfrm>
            <a:custGeom>
              <a:avLst/>
              <a:gdLst/>
              <a:ahLst/>
              <a:cxnLst/>
              <a:rect l="l" t="t" r="r" b="b"/>
              <a:pathLst>
                <a:path w="3038475" h="1520825">
                  <a:moveTo>
                    <a:pt x="3038474" y="1520566"/>
                  </a:moveTo>
                  <a:lnTo>
                    <a:pt x="2877660" y="1520566"/>
                  </a:lnTo>
                  <a:lnTo>
                    <a:pt x="2876802" y="1471967"/>
                  </a:lnTo>
                  <a:lnTo>
                    <a:pt x="2874247" y="1423792"/>
                  </a:lnTo>
                  <a:lnTo>
                    <a:pt x="2870022" y="1376070"/>
                  </a:lnTo>
                  <a:lnTo>
                    <a:pt x="2864159" y="1328831"/>
                  </a:lnTo>
                  <a:lnTo>
                    <a:pt x="2856685" y="1282104"/>
                  </a:lnTo>
                  <a:lnTo>
                    <a:pt x="2847629" y="1235916"/>
                  </a:lnTo>
                  <a:lnTo>
                    <a:pt x="2837021" y="1190297"/>
                  </a:lnTo>
                  <a:lnTo>
                    <a:pt x="2824888" y="1145277"/>
                  </a:lnTo>
                  <a:lnTo>
                    <a:pt x="2811261" y="1100883"/>
                  </a:lnTo>
                  <a:lnTo>
                    <a:pt x="2796168" y="1057146"/>
                  </a:lnTo>
                  <a:lnTo>
                    <a:pt x="2779639" y="1014093"/>
                  </a:lnTo>
                  <a:lnTo>
                    <a:pt x="2761701" y="971754"/>
                  </a:lnTo>
                  <a:lnTo>
                    <a:pt x="2742383" y="930158"/>
                  </a:lnTo>
                  <a:lnTo>
                    <a:pt x="2721716" y="889333"/>
                  </a:lnTo>
                  <a:lnTo>
                    <a:pt x="2699728" y="849309"/>
                  </a:lnTo>
                  <a:lnTo>
                    <a:pt x="2676447" y="810115"/>
                  </a:lnTo>
                  <a:lnTo>
                    <a:pt x="2651903" y="771778"/>
                  </a:lnTo>
                  <a:lnTo>
                    <a:pt x="2626124" y="734329"/>
                  </a:lnTo>
                  <a:lnTo>
                    <a:pt x="2599140" y="697797"/>
                  </a:lnTo>
                  <a:lnTo>
                    <a:pt x="2570979" y="662209"/>
                  </a:lnTo>
                  <a:lnTo>
                    <a:pt x="2541670" y="627596"/>
                  </a:lnTo>
                  <a:lnTo>
                    <a:pt x="2511243" y="593986"/>
                  </a:lnTo>
                  <a:lnTo>
                    <a:pt x="2479726" y="561408"/>
                  </a:lnTo>
                  <a:lnTo>
                    <a:pt x="2447147" y="529890"/>
                  </a:lnTo>
                  <a:lnTo>
                    <a:pt x="2413537" y="499463"/>
                  </a:lnTo>
                  <a:lnTo>
                    <a:pt x="2378924" y="470154"/>
                  </a:lnTo>
                  <a:lnTo>
                    <a:pt x="2343337" y="441993"/>
                  </a:lnTo>
                  <a:lnTo>
                    <a:pt x="2306805" y="415009"/>
                  </a:lnTo>
                  <a:lnTo>
                    <a:pt x="2269356" y="389230"/>
                  </a:lnTo>
                  <a:lnTo>
                    <a:pt x="2231020" y="364686"/>
                  </a:lnTo>
                  <a:lnTo>
                    <a:pt x="2191826" y="341405"/>
                  </a:lnTo>
                  <a:lnTo>
                    <a:pt x="2151802" y="319416"/>
                  </a:lnTo>
                  <a:lnTo>
                    <a:pt x="2110978" y="298749"/>
                  </a:lnTo>
                  <a:lnTo>
                    <a:pt x="2069382" y="279432"/>
                  </a:lnTo>
                  <a:lnTo>
                    <a:pt x="2027043" y="261494"/>
                  </a:lnTo>
                  <a:lnTo>
                    <a:pt x="1983991" y="244964"/>
                  </a:lnTo>
                  <a:lnTo>
                    <a:pt x="1940254" y="229871"/>
                  </a:lnTo>
                  <a:lnTo>
                    <a:pt x="1895861" y="216244"/>
                  </a:lnTo>
                  <a:lnTo>
                    <a:pt x="1850841" y="204111"/>
                  </a:lnTo>
                  <a:lnTo>
                    <a:pt x="1805223" y="193503"/>
                  </a:lnTo>
                  <a:lnTo>
                    <a:pt x="1759036" y="184447"/>
                  </a:lnTo>
                  <a:lnTo>
                    <a:pt x="1712308" y="176973"/>
                  </a:lnTo>
                  <a:lnTo>
                    <a:pt x="1665070" y="171110"/>
                  </a:lnTo>
                  <a:lnTo>
                    <a:pt x="1617349" y="166885"/>
                  </a:lnTo>
                  <a:lnTo>
                    <a:pt x="1569175" y="164330"/>
                  </a:lnTo>
                  <a:lnTo>
                    <a:pt x="1520576" y="163471"/>
                  </a:lnTo>
                  <a:lnTo>
                    <a:pt x="1471975" y="164330"/>
                  </a:lnTo>
                  <a:lnTo>
                    <a:pt x="1423799" y="166885"/>
                  </a:lnTo>
                  <a:lnTo>
                    <a:pt x="1376077" y="171110"/>
                  </a:lnTo>
                  <a:lnTo>
                    <a:pt x="1328837" y="176973"/>
                  </a:lnTo>
                  <a:lnTo>
                    <a:pt x="1282108" y="184447"/>
                  </a:lnTo>
                  <a:lnTo>
                    <a:pt x="1235919" y="193503"/>
                  </a:lnTo>
                  <a:lnTo>
                    <a:pt x="1190299" y="204111"/>
                  </a:lnTo>
                  <a:lnTo>
                    <a:pt x="1145278" y="216244"/>
                  </a:lnTo>
                  <a:lnTo>
                    <a:pt x="1100884" y="229871"/>
                  </a:lnTo>
                  <a:lnTo>
                    <a:pt x="1057145" y="244964"/>
                  </a:lnTo>
                  <a:lnTo>
                    <a:pt x="1014092" y="261494"/>
                  </a:lnTo>
                  <a:lnTo>
                    <a:pt x="971752" y="279432"/>
                  </a:lnTo>
                  <a:lnTo>
                    <a:pt x="930155" y="298749"/>
                  </a:lnTo>
                  <a:lnTo>
                    <a:pt x="889330" y="319416"/>
                  </a:lnTo>
                  <a:lnTo>
                    <a:pt x="849305" y="341405"/>
                  </a:lnTo>
                  <a:lnTo>
                    <a:pt x="810110" y="364686"/>
                  </a:lnTo>
                  <a:lnTo>
                    <a:pt x="771773" y="389230"/>
                  </a:lnTo>
                  <a:lnTo>
                    <a:pt x="734324" y="415009"/>
                  </a:lnTo>
                  <a:lnTo>
                    <a:pt x="697791" y="441993"/>
                  </a:lnTo>
                  <a:lnTo>
                    <a:pt x="662203" y="470154"/>
                  </a:lnTo>
                  <a:lnTo>
                    <a:pt x="627589" y="499463"/>
                  </a:lnTo>
                  <a:lnTo>
                    <a:pt x="593979" y="529890"/>
                  </a:lnTo>
                  <a:lnTo>
                    <a:pt x="561400" y="561408"/>
                  </a:lnTo>
                  <a:lnTo>
                    <a:pt x="529882" y="593986"/>
                  </a:lnTo>
                  <a:lnTo>
                    <a:pt x="499455" y="627596"/>
                  </a:lnTo>
                  <a:lnTo>
                    <a:pt x="470146" y="662209"/>
                  </a:lnTo>
                  <a:lnTo>
                    <a:pt x="441984" y="697797"/>
                  </a:lnTo>
                  <a:lnTo>
                    <a:pt x="415000" y="734329"/>
                  </a:lnTo>
                  <a:lnTo>
                    <a:pt x="389221" y="771778"/>
                  </a:lnTo>
                  <a:lnTo>
                    <a:pt x="364676" y="810115"/>
                  </a:lnTo>
                  <a:lnTo>
                    <a:pt x="341395" y="849309"/>
                  </a:lnTo>
                  <a:lnTo>
                    <a:pt x="319406" y="889333"/>
                  </a:lnTo>
                  <a:lnTo>
                    <a:pt x="298739" y="930158"/>
                  </a:lnTo>
                  <a:lnTo>
                    <a:pt x="279422" y="971754"/>
                  </a:lnTo>
                  <a:lnTo>
                    <a:pt x="261484" y="1014093"/>
                  </a:lnTo>
                  <a:lnTo>
                    <a:pt x="244954" y="1057146"/>
                  </a:lnTo>
                  <a:lnTo>
                    <a:pt x="229860" y="1100883"/>
                  </a:lnTo>
                  <a:lnTo>
                    <a:pt x="216233" y="1145277"/>
                  </a:lnTo>
                  <a:lnTo>
                    <a:pt x="204101" y="1190297"/>
                  </a:lnTo>
                  <a:lnTo>
                    <a:pt x="193493" y="1235916"/>
                  </a:lnTo>
                  <a:lnTo>
                    <a:pt x="184437" y="1282104"/>
                  </a:lnTo>
                  <a:lnTo>
                    <a:pt x="176963" y="1328831"/>
                  </a:lnTo>
                  <a:lnTo>
                    <a:pt x="171099" y="1376070"/>
                  </a:lnTo>
                  <a:lnTo>
                    <a:pt x="166875" y="1423792"/>
                  </a:lnTo>
                  <a:lnTo>
                    <a:pt x="164319" y="1471967"/>
                  </a:lnTo>
                  <a:lnTo>
                    <a:pt x="163461" y="1520566"/>
                  </a:lnTo>
                  <a:lnTo>
                    <a:pt x="0" y="1520566"/>
                  </a:lnTo>
                  <a:lnTo>
                    <a:pt x="742" y="1472372"/>
                  </a:lnTo>
                  <a:lnTo>
                    <a:pt x="2986" y="1424547"/>
                  </a:lnTo>
                  <a:lnTo>
                    <a:pt x="6699" y="1377114"/>
                  </a:lnTo>
                  <a:lnTo>
                    <a:pt x="11859" y="1330095"/>
                  </a:lnTo>
                  <a:lnTo>
                    <a:pt x="18442" y="1283513"/>
                  </a:lnTo>
                  <a:lnTo>
                    <a:pt x="26426" y="1237389"/>
                  </a:lnTo>
                  <a:lnTo>
                    <a:pt x="35790" y="1191747"/>
                  </a:lnTo>
                  <a:lnTo>
                    <a:pt x="46510" y="1146610"/>
                  </a:lnTo>
                  <a:lnTo>
                    <a:pt x="58564" y="1101998"/>
                  </a:lnTo>
                  <a:lnTo>
                    <a:pt x="71930" y="1057935"/>
                  </a:lnTo>
                  <a:lnTo>
                    <a:pt x="86585" y="1014444"/>
                  </a:lnTo>
                  <a:lnTo>
                    <a:pt x="102507" y="971546"/>
                  </a:lnTo>
                  <a:lnTo>
                    <a:pt x="119673" y="929264"/>
                  </a:lnTo>
                  <a:lnTo>
                    <a:pt x="138061" y="887621"/>
                  </a:lnTo>
                  <a:lnTo>
                    <a:pt x="157649" y="846638"/>
                  </a:lnTo>
                  <a:lnTo>
                    <a:pt x="178413" y="806339"/>
                  </a:lnTo>
                  <a:lnTo>
                    <a:pt x="200332" y="766746"/>
                  </a:lnTo>
                  <a:lnTo>
                    <a:pt x="223384" y="727882"/>
                  </a:lnTo>
                  <a:lnTo>
                    <a:pt x="247545" y="689768"/>
                  </a:lnTo>
                  <a:lnTo>
                    <a:pt x="272793" y="652427"/>
                  </a:lnTo>
                  <a:lnTo>
                    <a:pt x="299107" y="615881"/>
                  </a:lnTo>
                  <a:lnTo>
                    <a:pt x="326462" y="580154"/>
                  </a:lnTo>
                  <a:lnTo>
                    <a:pt x="354838" y="545267"/>
                  </a:lnTo>
                  <a:lnTo>
                    <a:pt x="384211" y="511244"/>
                  </a:lnTo>
                  <a:lnTo>
                    <a:pt x="414559" y="478105"/>
                  </a:lnTo>
                  <a:lnTo>
                    <a:pt x="445860" y="445874"/>
                  </a:lnTo>
                  <a:lnTo>
                    <a:pt x="478092" y="414574"/>
                  </a:lnTo>
                  <a:lnTo>
                    <a:pt x="511231" y="384226"/>
                  </a:lnTo>
                  <a:lnTo>
                    <a:pt x="545255" y="354853"/>
                  </a:lnTo>
                  <a:lnTo>
                    <a:pt x="580142" y="326478"/>
                  </a:lnTo>
                  <a:lnTo>
                    <a:pt x="615870" y="299123"/>
                  </a:lnTo>
                  <a:lnTo>
                    <a:pt x="652416" y="272810"/>
                  </a:lnTo>
                  <a:lnTo>
                    <a:pt x="689757" y="247562"/>
                  </a:lnTo>
                  <a:lnTo>
                    <a:pt x="727872" y="223401"/>
                  </a:lnTo>
                  <a:lnTo>
                    <a:pt x="766737" y="200350"/>
                  </a:lnTo>
                  <a:lnTo>
                    <a:pt x="806330" y="178431"/>
                  </a:lnTo>
                  <a:lnTo>
                    <a:pt x="846630" y="157666"/>
                  </a:lnTo>
                  <a:lnTo>
                    <a:pt x="887613" y="138079"/>
                  </a:lnTo>
                  <a:lnTo>
                    <a:pt x="929256" y="119691"/>
                  </a:lnTo>
                  <a:lnTo>
                    <a:pt x="971539" y="102525"/>
                  </a:lnTo>
                  <a:lnTo>
                    <a:pt x="1014437" y="86604"/>
                  </a:lnTo>
                  <a:lnTo>
                    <a:pt x="1057929" y="71949"/>
                  </a:lnTo>
                  <a:lnTo>
                    <a:pt x="1101993" y="58583"/>
                  </a:lnTo>
                  <a:lnTo>
                    <a:pt x="1146605" y="46529"/>
                  </a:lnTo>
                  <a:lnTo>
                    <a:pt x="1191743" y="35810"/>
                  </a:lnTo>
                  <a:lnTo>
                    <a:pt x="1237386" y="26446"/>
                  </a:lnTo>
                  <a:lnTo>
                    <a:pt x="1283510" y="18462"/>
                  </a:lnTo>
                  <a:lnTo>
                    <a:pt x="1330093" y="11879"/>
                  </a:lnTo>
                  <a:lnTo>
                    <a:pt x="1377112" y="6720"/>
                  </a:lnTo>
                  <a:lnTo>
                    <a:pt x="1424546" y="3007"/>
                  </a:lnTo>
                  <a:lnTo>
                    <a:pt x="1472371" y="762"/>
                  </a:lnTo>
                  <a:lnTo>
                    <a:pt x="1520566" y="0"/>
                  </a:lnTo>
                  <a:lnTo>
                    <a:pt x="1568761" y="762"/>
                  </a:lnTo>
                  <a:lnTo>
                    <a:pt x="1616586" y="3007"/>
                  </a:lnTo>
                  <a:lnTo>
                    <a:pt x="1664020" y="6720"/>
                  </a:lnTo>
                  <a:lnTo>
                    <a:pt x="1711039" y="11879"/>
                  </a:lnTo>
                  <a:lnTo>
                    <a:pt x="1757622" y="18462"/>
                  </a:lnTo>
                  <a:lnTo>
                    <a:pt x="1803746" y="26446"/>
                  </a:lnTo>
                  <a:lnTo>
                    <a:pt x="1849389" y="35810"/>
                  </a:lnTo>
                  <a:lnTo>
                    <a:pt x="1894527" y="46529"/>
                  </a:lnTo>
                  <a:lnTo>
                    <a:pt x="1939139" y="58583"/>
                  </a:lnTo>
                  <a:lnTo>
                    <a:pt x="1983203" y="71949"/>
                  </a:lnTo>
                  <a:lnTo>
                    <a:pt x="2026695" y="86604"/>
                  </a:lnTo>
                  <a:lnTo>
                    <a:pt x="2069593" y="102525"/>
                  </a:lnTo>
                  <a:lnTo>
                    <a:pt x="2111876" y="119691"/>
                  </a:lnTo>
                  <a:lnTo>
                    <a:pt x="2153519" y="138079"/>
                  </a:lnTo>
                  <a:lnTo>
                    <a:pt x="2194502" y="157666"/>
                  </a:lnTo>
                  <a:lnTo>
                    <a:pt x="2234802" y="178431"/>
                  </a:lnTo>
                  <a:lnTo>
                    <a:pt x="2274395" y="200350"/>
                  </a:lnTo>
                  <a:lnTo>
                    <a:pt x="2313260" y="223401"/>
                  </a:lnTo>
                  <a:lnTo>
                    <a:pt x="2351375" y="247562"/>
                  </a:lnTo>
                  <a:lnTo>
                    <a:pt x="2388716" y="272810"/>
                  </a:lnTo>
                  <a:lnTo>
                    <a:pt x="2425262" y="299123"/>
                  </a:lnTo>
                  <a:lnTo>
                    <a:pt x="2460990" y="326478"/>
                  </a:lnTo>
                  <a:lnTo>
                    <a:pt x="2495877" y="354853"/>
                  </a:lnTo>
                  <a:lnTo>
                    <a:pt x="2529901" y="384226"/>
                  </a:lnTo>
                  <a:lnTo>
                    <a:pt x="2563040" y="414574"/>
                  </a:lnTo>
                  <a:lnTo>
                    <a:pt x="2595272" y="445874"/>
                  </a:lnTo>
                  <a:lnTo>
                    <a:pt x="2626573" y="478105"/>
                  </a:lnTo>
                  <a:lnTo>
                    <a:pt x="2656921" y="511244"/>
                  </a:lnTo>
                  <a:lnTo>
                    <a:pt x="2686294" y="545267"/>
                  </a:lnTo>
                  <a:lnTo>
                    <a:pt x="2714670" y="580154"/>
                  </a:lnTo>
                  <a:lnTo>
                    <a:pt x="2742025" y="615881"/>
                  </a:lnTo>
                  <a:lnTo>
                    <a:pt x="2768339" y="652427"/>
                  </a:lnTo>
                  <a:lnTo>
                    <a:pt x="2793587" y="689768"/>
                  </a:lnTo>
                  <a:lnTo>
                    <a:pt x="2817748" y="727882"/>
                  </a:lnTo>
                  <a:lnTo>
                    <a:pt x="2840800" y="766746"/>
                  </a:lnTo>
                  <a:lnTo>
                    <a:pt x="2862719" y="806339"/>
                  </a:lnTo>
                  <a:lnTo>
                    <a:pt x="2883484" y="846638"/>
                  </a:lnTo>
                  <a:lnTo>
                    <a:pt x="2903071" y="887621"/>
                  </a:lnTo>
                  <a:lnTo>
                    <a:pt x="2921459" y="929264"/>
                  </a:lnTo>
                  <a:lnTo>
                    <a:pt x="2938625" y="971546"/>
                  </a:lnTo>
                  <a:lnTo>
                    <a:pt x="2954547" y="1014444"/>
                  </a:lnTo>
                  <a:lnTo>
                    <a:pt x="2969202" y="1057935"/>
                  </a:lnTo>
                  <a:lnTo>
                    <a:pt x="2982568" y="1101998"/>
                  </a:lnTo>
                  <a:lnTo>
                    <a:pt x="2994622" y="1146610"/>
                  </a:lnTo>
                  <a:lnTo>
                    <a:pt x="3005342" y="1191747"/>
                  </a:lnTo>
                  <a:lnTo>
                    <a:pt x="3014706" y="1237389"/>
                  </a:lnTo>
                  <a:lnTo>
                    <a:pt x="3022690" y="1283513"/>
                  </a:lnTo>
                  <a:lnTo>
                    <a:pt x="3029273" y="1330095"/>
                  </a:lnTo>
                  <a:lnTo>
                    <a:pt x="3034433" y="1377114"/>
                  </a:lnTo>
                  <a:lnTo>
                    <a:pt x="3038146" y="1424547"/>
                  </a:lnTo>
                  <a:lnTo>
                    <a:pt x="3038474" y="1431554"/>
                  </a:lnTo>
                  <a:lnTo>
                    <a:pt x="3038474" y="1520566"/>
                  </a:lnTo>
                  <a:close/>
                </a:path>
              </a:pathLst>
            </a:custGeom>
            <a:solidFill>
              <a:srgbClr val="C6D9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436124" y="4826250"/>
              <a:ext cx="2378710" cy="2378710"/>
            </a:xfrm>
            <a:custGeom>
              <a:avLst/>
              <a:gdLst/>
              <a:ahLst/>
              <a:cxnLst/>
              <a:rect l="l" t="t" r="r" b="b"/>
              <a:pathLst>
                <a:path w="2378709" h="2378709">
                  <a:moveTo>
                    <a:pt x="1189136" y="2378263"/>
                  </a:moveTo>
                  <a:lnTo>
                    <a:pt x="1141310" y="2377319"/>
                  </a:lnTo>
                  <a:lnTo>
                    <a:pt x="1093963" y="2374510"/>
                  </a:lnTo>
                  <a:lnTo>
                    <a:pt x="1047131" y="2369872"/>
                  </a:lnTo>
                  <a:lnTo>
                    <a:pt x="1000849" y="2363440"/>
                  </a:lnTo>
                  <a:lnTo>
                    <a:pt x="955153" y="2355250"/>
                  </a:lnTo>
                  <a:lnTo>
                    <a:pt x="910079" y="2345337"/>
                  </a:lnTo>
                  <a:lnTo>
                    <a:pt x="865661" y="2333737"/>
                  </a:lnTo>
                  <a:lnTo>
                    <a:pt x="821936" y="2320485"/>
                  </a:lnTo>
                  <a:lnTo>
                    <a:pt x="778939" y="2305617"/>
                  </a:lnTo>
                  <a:lnTo>
                    <a:pt x="736706" y="2289169"/>
                  </a:lnTo>
                  <a:lnTo>
                    <a:pt x="695271" y="2271175"/>
                  </a:lnTo>
                  <a:lnTo>
                    <a:pt x="654672" y="2251672"/>
                  </a:lnTo>
                  <a:lnTo>
                    <a:pt x="614942" y="2230696"/>
                  </a:lnTo>
                  <a:lnTo>
                    <a:pt x="576118" y="2208280"/>
                  </a:lnTo>
                  <a:lnTo>
                    <a:pt x="538235" y="2184462"/>
                  </a:lnTo>
                  <a:lnTo>
                    <a:pt x="501329" y="2159276"/>
                  </a:lnTo>
                  <a:lnTo>
                    <a:pt x="465435" y="2132759"/>
                  </a:lnTo>
                  <a:lnTo>
                    <a:pt x="430589" y="2104945"/>
                  </a:lnTo>
                  <a:lnTo>
                    <a:pt x="396826" y="2075870"/>
                  </a:lnTo>
                  <a:lnTo>
                    <a:pt x="364181" y="2045570"/>
                  </a:lnTo>
                  <a:lnTo>
                    <a:pt x="332691" y="2014080"/>
                  </a:lnTo>
                  <a:lnTo>
                    <a:pt x="302391" y="1981436"/>
                  </a:lnTo>
                  <a:lnTo>
                    <a:pt x="273316" y="1947674"/>
                  </a:lnTo>
                  <a:lnTo>
                    <a:pt x="245503" y="1912828"/>
                  </a:lnTo>
                  <a:lnTo>
                    <a:pt x="218985" y="1876934"/>
                  </a:lnTo>
                  <a:lnTo>
                    <a:pt x="193799" y="1840028"/>
                  </a:lnTo>
                  <a:lnTo>
                    <a:pt x="169981" y="1802146"/>
                  </a:lnTo>
                  <a:lnTo>
                    <a:pt x="147566" y="1763323"/>
                  </a:lnTo>
                  <a:lnTo>
                    <a:pt x="126589" y="1723594"/>
                  </a:lnTo>
                  <a:lnTo>
                    <a:pt x="107086" y="1682995"/>
                  </a:lnTo>
                  <a:lnTo>
                    <a:pt x="89093" y="1641561"/>
                  </a:lnTo>
                  <a:lnTo>
                    <a:pt x="72645" y="1599329"/>
                  </a:lnTo>
                  <a:lnTo>
                    <a:pt x="57777" y="1556333"/>
                  </a:lnTo>
                  <a:lnTo>
                    <a:pt x="44526" y="1512609"/>
                  </a:lnTo>
                  <a:lnTo>
                    <a:pt x="32926" y="1468193"/>
                  </a:lnTo>
                  <a:lnTo>
                    <a:pt x="23013" y="1423120"/>
                  </a:lnTo>
                  <a:lnTo>
                    <a:pt x="14823" y="1377426"/>
                  </a:lnTo>
                  <a:lnTo>
                    <a:pt x="8391" y="1331146"/>
                  </a:lnTo>
                  <a:lnTo>
                    <a:pt x="3753" y="1284315"/>
                  </a:lnTo>
                  <a:lnTo>
                    <a:pt x="944" y="1236970"/>
                  </a:lnTo>
                  <a:lnTo>
                    <a:pt x="0" y="1189146"/>
                  </a:lnTo>
                  <a:lnTo>
                    <a:pt x="944" y="1141319"/>
                  </a:lnTo>
                  <a:lnTo>
                    <a:pt x="3753" y="1093971"/>
                  </a:lnTo>
                  <a:lnTo>
                    <a:pt x="8391" y="1047139"/>
                  </a:lnTo>
                  <a:lnTo>
                    <a:pt x="14823" y="1000857"/>
                  </a:lnTo>
                  <a:lnTo>
                    <a:pt x="23013" y="955161"/>
                  </a:lnTo>
                  <a:lnTo>
                    <a:pt x="32926" y="910086"/>
                  </a:lnTo>
                  <a:lnTo>
                    <a:pt x="44526" y="865668"/>
                  </a:lnTo>
                  <a:lnTo>
                    <a:pt x="57777" y="821943"/>
                  </a:lnTo>
                  <a:lnTo>
                    <a:pt x="72645" y="778946"/>
                  </a:lnTo>
                  <a:lnTo>
                    <a:pt x="89093" y="736712"/>
                  </a:lnTo>
                  <a:lnTo>
                    <a:pt x="107086" y="695277"/>
                  </a:lnTo>
                  <a:lnTo>
                    <a:pt x="126589" y="654677"/>
                  </a:lnTo>
                  <a:lnTo>
                    <a:pt x="147566" y="614947"/>
                  </a:lnTo>
                  <a:lnTo>
                    <a:pt x="169981" y="576123"/>
                  </a:lnTo>
                  <a:lnTo>
                    <a:pt x="193799" y="538240"/>
                  </a:lnTo>
                  <a:lnTo>
                    <a:pt x="218985" y="501333"/>
                  </a:lnTo>
                  <a:lnTo>
                    <a:pt x="245503" y="465439"/>
                  </a:lnTo>
                  <a:lnTo>
                    <a:pt x="273316" y="430592"/>
                  </a:lnTo>
                  <a:lnTo>
                    <a:pt x="302391" y="396829"/>
                  </a:lnTo>
                  <a:lnTo>
                    <a:pt x="332691" y="364184"/>
                  </a:lnTo>
                  <a:lnTo>
                    <a:pt x="364181" y="332694"/>
                  </a:lnTo>
                  <a:lnTo>
                    <a:pt x="396826" y="302394"/>
                  </a:lnTo>
                  <a:lnTo>
                    <a:pt x="430589" y="273319"/>
                  </a:lnTo>
                  <a:lnTo>
                    <a:pt x="465435" y="245505"/>
                  </a:lnTo>
                  <a:lnTo>
                    <a:pt x="501329" y="218987"/>
                  </a:lnTo>
                  <a:lnTo>
                    <a:pt x="538235" y="193801"/>
                  </a:lnTo>
                  <a:lnTo>
                    <a:pt x="576118" y="169983"/>
                  </a:lnTo>
                  <a:lnTo>
                    <a:pt x="614942" y="147567"/>
                  </a:lnTo>
                  <a:lnTo>
                    <a:pt x="654672" y="126590"/>
                  </a:lnTo>
                  <a:lnTo>
                    <a:pt x="695271" y="107087"/>
                  </a:lnTo>
                  <a:lnTo>
                    <a:pt x="736706" y="89094"/>
                  </a:lnTo>
                  <a:lnTo>
                    <a:pt x="778939" y="72645"/>
                  </a:lnTo>
                  <a:lnTo>
                    <a:pt x="821936" y="57778"/>
                  </a:lnTo>
                  <a:lnTo>
                    <a:pt x="865661" y="44526"/>
                  </a:lnTo>
                  <a:lnTo>
                    <a:pt x="910079" y="32926"/>
                  </a:lnTo>
                  <a:lnTo>
                    <a:pt x="955153" y="23013"/>
                  </a:lnTo>
                  <a:lnTo>
                    <a:pt x="1000849" y="14823"/>
                  </a:lnTo>
                  <a:lnTo>
                    <a:pt x="1047131" y="8391"/>
                  </a:lnTo>
                  <a:lnTo>
                    <a:pt x="1093963" y="3753"/>
                  </a:lnTo>
                  <a:lnTo>
                    <a:pt x="1141310" y="944"/>
                  </a:lnTo>
                  <a:lnTo>
                    <a:pt x="1189136" y="0"/>
                  </a:lnTo>
                  <a:lnTo>
                    <a:pt x="1236963" y="944"/>
                  </a:lnTo>
                  <a:lnTo>
                    <a:pt x="1284310" y="3753"/>
                  </a:lnTo>
                  <a:lnTo>
                    <a:pt x="1331142" y="8391"/>
                  </a:lnTo>
                  <a:lnTo>
                    <a:pt x="1377424" y="14823"/>
                  </a:lnTo>
                  <a:lnTo>
                    <a:pt x="1423119" y="23013"/>
                  </a:lnTo>
                  <a:lnTo>
                    <a:pt x="1468194" y="32926"/>
                  </a:lnTo>
                  <a:lnTo>
                    <a:pt x="1512611" y="44526"/>
                  </a:lnTo>
                  <a:lnTo>
                    <a:pt x="1556336" y="57778"/>
                  </a:lnTo>
                  <a:lnTo>
                    <a:pt x="1599333" y="72645"/>
                  </a:lnTo>
                  <a:lnTo>
                    <a:pt x="1641567" y="89094"/>
                  </a:lnTo>
                  <a:lnTo>
                    <a:pt x="1683001" y="107087"/>
                  </a:lnTo>
                  <a:lnTo>
                    <a:pt x="1723601" y="126590"/>
                  </a:lnTo>
                  <a:lnTo>
                    <a:pt x="1763330" y="147567"/>
                  </a:lnTo>
                  <a:lnTo>
                    <a:pt x="1802154" y="169983"/>
                  </a:lnTo>
                  <a:lnTo>
                    <a:pt x="1840037" y="193801"/>
                  </a:lnTo>
                  <a:lnTo>
                    <a:pt x="1876943" y="218987"/>
                  </a:lnTo>
                  <a:lnTo>
                    <a:pt x="1912837" y="245505"/>
                  </a:lnTo>
                  <a:lnTo>
                    <a:pt x="1947684" y="273319"/>
                  </a:lnTo>
                  <a:lnTo>
                    <a:pt x="1981447" y="302394"/>
                  </a:lnTo>
                  <a:lnTo>
                    <a:pt x="2014091" y="332694"/>
                  </a:lnTo>
                  <a:lnTo>
                    <a:pt x="2045581" y="364184"/>
                  </a:lnTo>
                  <a:lnTo>
                    <a:pt x="2075881" y="396829"/>
                  </a:lnTo>
                  <a:lnTo>
                    <a:pt x="2104956" y="430592"/>
                  </a:lnTo>
                  <a:lnTo>
                    <a:pt x="2132770" y="465439"/>
                  </a:lnTo>
                  <a:lnTo>
                    <a:pt x="2159287" y="501333"/>
                  </a:lnTo>
                  <a:lnTo>
                    <a:pt x="2184473" y="538240"/>
                  </a:lnTo>
                  <a:lnTo>
                    <a:pt x="2208291" y="576123"/>
                  </a:lnTo>
                  <a:lnTo>
                    <a:pt x="2230707" y="614947"/>
                  </a:lnTo>
                  <a:lnTo>
                    <a:pt x="2251683" y="654677"/>
                  </a:lnTo>
                  <a:lnTo>
                    <a:pt x="2271186" y="695277"/>
                  </a:lnTo>
                  <a:lnTo>
                    <a:pt x="2289179" y="736712"/>
                  </a:lnTo>
                  <a:lnTo>
                    <a:pt x="2305628" y="778946"/>
                  </a:lnTo>
                  <a:lnTo>
                    <a:pt x="2320495" y="821943"/>
                  </a:lnTo>
                  <a:lnTo>
                    <a:pt x="2333747" y="865668"/>
                  </a:lnTo>
                  <a:lnTo>
                    <a:pt x="2345347" y="910086"/>
                  </a:lnTo>
                  <a:lnTo>
                    <a:pt x="2355259" y="955161"/>
                  </a:lnTo>
                  <a:lnTo>
                    <a:pt x="2363450" y="1000857"/>
                  </a:lnTo>
                  <a:lnTo>
                    <a:pt x="2369881" y="1047139"/>
                  </a:lnTo>
                  <a:lnTo>
                    <a:pt x="2374520" y="1093972"/>
                  </a:lnTo>
                  <a:lnTo>
                    <a:pt x="2377329" y="1141319"/>
                  </a:lnTo>
                  <a:lnTo>
                    <a:pt x="2378273" y="1189146"/>
                  </a:lnTo>
                  <a:lnTo>
                    <a:pt x="2377329" y="1236970"/>
                  </a:lnTo>
                  <a:lnTo>
                    <a:pt x="2374520" y="1284315"/>
                  </a:lnTo>
                  <a:lnTo>
                    <a:pt x="2369881" y="1331146"/>
                  </a:lnTo>
                  <a:lnTo>
                    <a:pt x="2363449" y="1377426"/>
                  </a:lnTo>
                  <a:lnTo>
                    <a:pt x="2355259" y="1423120"/>
                  </a:lnTo>
                  <a:lnTo>
                    <a:pt x="2345346" y="1468193"/>
                  </a:lnTo>
                  <a:lnTo>
                    <a:pt x="2333746" y="1512609"/>
                  </a:lnTo>
                  <a:lnTo>
                    <a:pt x="2320494" y="1556333"/>
                  </a:lnTo>
                  <a:lnTo>
                    <a:pt x="2305626" y="1599329"/>
                  </a:lnTo>
                  <a:lnTo>
                    <a:pt x="2289177" y="1641561"/>
                  </a:lnTo>
                  <a:lnTo>
                    <a:pt x="2271184" y="1682995"/>
                  </a:lnTo>
                  <a:lnTo>
                    <a:pt x="2251681" y="1723594"/>
                  </a:lnTo>
                  <a:lnTo>
                    <a:pt x="2230704" y="1763323"/>
                  </a:lnTo>
                  <a:lnTo>
                    <a:pt x="2208288" y="1802146"/>
                  </a:lnTo>
                  <a:lnTo>
                    <a:pt x="2184469" y="1840028"/>
                  </a:lnTo>
                  <a:lnTo>
                    <a:pt x="2159283" y="1876934"/>
                  </a:lnTo>
                  <a:lnTo>
                    <a:pt x="2132766" y="1912828"/>
                  </a:lnTo>
                  <a:lnTo>
                    <a:pt x="2104951" y="1947674"/>
                  </a:lnTo>
                  <a:lnTo>
                    <a:pt x="2075876" y="1981436"/>
                  </a:lnTo>
                  <a:lnTo>
                    <a:pt x="2045576" y="2014080"/>
                  </a:lnTo>
                  <a:lnTo>
                    <a:pt x="2014085" y="2045570"/>
                  </a:lnTo>
                  <a:lnTo>
                    <a:pt x="1981441" y="2075870"/>
                  </a:lnTo>
                  <a:lnTo>
                    <a:pt x="1947678" y="2104945"/>
                  </a:lnTo>
                  <a:lnTo>
                    <a:pt x="1912831" y="2132759"/>
                  </a:lnTo>
                  <a:lnTo>
                    <a:pt x="1876937" y="2159276"/>
                  </a:lnTo>
                  <a:lnTo>
                    <a:pt x="1840031" y="2184462"/>
                  </a:lnTo>
                  <a:lnTo>
                    <a:pt x="1802148" y="2208280"/>
                  </a:lnTo>
                  <a:lnTo>
                    <a:pt x="1763324" y="2230696"/>
                  </a:lnTo>
                  <a:lnTo>
                    <a:pt x="1723594" y="2251673"/>
                  </a:lnTo>
                  <a:lnTo>
                    <a:pt x="1682995" y="2271175"/>
                  </a:lnTo>
                  <a:lnTo>
                    <a:pt x="1641561" y="2289169"/>
                  </a:lnTo>
                  <a:lnTo>
                    <a:pt x="1599327" y="2305617"/>
                  </a:lnTo>
                  <a:lnTo>
                    <a:pt x="1556331" y="2320485"/>
                  </a:lnTo>
                  <a:lnTo>
                    <a:pt x="1512606" y="2333737"/>
                  </a:lnTo>
                  <a:lnTo>
                    <a:pt x="1468189" y="2345337"/>
                  </a:lnTo>
                  <a:lnTo>
                    <a:pt x="1423115" y="2355250"/>
                  </a:lnTo>
                  <a:lnTo>
                    <a:pt x="1377420" y="2363440"/>
                  </a:lnTo>
                  <a:lnTo>
                    <a:pt x="1331139" y="2369872"/>
                  </a:lnTo>
                  <a:lnTo>
                    <a:pt x="1284308" y="2374510"/>
                  </a:lnTo>
                  <a:lnTo>
                    <a:pt x="1236962" y="2377319"/>
                  </a:lnTo>
                  <a:lnTo>
                    <a:pt x="1189136" y="2378263"/>
                  </a:lnTo>
                  <a:close/>
                </a:path>
              </a:pathLst>
            </a:custGeom>
            <a:solidFill>
              <a:srgbClr val="004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873553" y="5242207"/>
              <a:ext cx="1504949" cy="1400174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6244677" y="4839494"/>
            <a:ext cx="3038475" cy="2811780"/>
            <a:chOff x="6244677" y="4839494"/>
            <a:chExt cx="3038475" cy="2811780"/>
          </a:xfrm>
        </p:grpSpPr>
        <p:sp>
          <p:nvSpPr>
            <p:cNvPr id="16" name="object 16"/>
            <p:cNvSpPr/>
            <p:nvPr/>
          </p:nvSpPr>
          <p:spPr>
            <a:xfrm>
              <a:off x="6244677" y="6130150"/>
              <a:ext cx="3038475" cy="1520825"/>
            </a:xfrm>
            <a:custGeom>
              <a:avLst/>
              <a:gdLst/>
              <a:ahLst/>
              <a:cxnLst/>
              <a:rect l="l" t="t" r="r" b="b"/>
              <a:pathLst>
                <a:path w="3038475" h="1520825">
                  <a:moveTo>
                    <a:pt x="0" y="0"/>
                  </a:moveTo>
                  <a:lnTo>
                    <a:pt x="160813" y="0"/>
                  </a:lnTo>
                  <a:lnTo>
                    <a:pt x="161671" y="48599"/>
                  </a:lnTo>
                  <a:lnTo>
                    <a:pt x="164227" y="96774"/>
                  </a:lnTo>
                  <a:lnTo>
                    <a:pt x="168451" y="144495"/>
                  </a:lnTo>
                  <a:lnTo>
                    <a:pt x="174315" y="191734"/>
                  </a:lnTo>
                  <a:lnTo>
                    <a:pt x="181789" y="238462"/>
                  </a:lnTo>
                  <a:lnTo>
                    <a:pt x="190844" y="284650"/>
                  </a:lnTo>
                  <a:lnTo>
                    <a:pt x="201453" y="330268"/>
                  </a:lnTo>
                  <a:lnTo>
                    <a:pt x="213585" y="375289"/>
                  </a:lnTo>
                  <a:lnTo>
                    <a:pt x="227212" y="419682"/>
                  </a:lnTo>
                  <a:lnTo>
                    <a:pt x="242305" y="463420"/>
                  </a:lnTo>
                  <a:lnTo>
                    <a:pt x="258835" y="506472"/>
                  </a:lnTo>
                  <a:lnTo>
                    <a:pt x="276773" y="548811"/>
                  </a:lnTo>
                  <a:lnTo>
                    <a:pt x="296090" y="590408"/>
                  </a:lnTo>
                  <a:lnTo>
                    <a:pt x="316757" y="631232"/>
                  </a:lnTo>
                  <a:lnTo>
                    <a:pt x="338746" y="671256"/>
                  </a:lnTo>
                  <a:lnTo>
                    <a:pt x="362027" y="710451"/>
                  </a:lnTo>
                  <a:lnTo>
                    <a:pt x="386571" y="748787"/>
                  </a:lnTo>
                  <a:lnTo>
                    <a:pt x="412350" y="786236"/>
                  </a:lnTo>
                  <a:lnTo>
                    <a:pt x="439334" y="822769"/>
                  </a:lnTo>
                  <a:lnTo>
                    <a:pt x="467495" y="858356"/>
                  </a:lnTo>
                  <a:lnTo>
                    <a:pt x="496803" y="892969"/>
                  </a:lnTo>
                  <a:lnTo>
                    <a:pt x="527231" y="926580"/>
                  </a:lnTo>
                  <a:lnTo>
                    <a:pt x="558748" y="959158"/>
                  </a:lnTo>
                  <a:lnTo>
                    <a:pt x="591326" y="990675"/>
                  </a:lnTo>
                  <a:lnTo>
                    <a:pt x="624936" y="1021103"/>
                  </a:lnTo>
                  <a:lnTo>
                    <a:pt x="659549" y="1050411"/>
                  </a:lnTo>
                  <a:lnTo>
                    <a:pt x="695136" y="1078572"/>
                  </a:lnTo>
                  <a:lnTo>
                    <a:pt x="731669" y="1105557"/>
                  </a:lnTo>
                  <a:lnTo>
                    <a:pt x="769117" y="1131336"/>
                  </a:lnTo>
                  <a:lnTo>
                    <a:pt x="807453" y="1155880"/>
                  </a:lnTo>
                  <a:lnTo>
                    <a:pt x="846648" y="1179161"/>
                  </a:lnTo>
                  <a:lnTo>
                    <a:pt x="886671" y="1201150"/>
                  </a:lnTo>
                  <a:lnTo>
                    <a:pt x="927496" y="1221817"/>
                  </a:lnTo>
                  <a:lnTo>
                    <a:pt x="969092" y="1241134"/>
                  </a:lnTo>
                  <a:lnTo>
                    <a:pt x="1011430" y="1259072"/>
                  </a:lnTo>
                  <a:lnTo>
                    <a:pt x="1054483" y="1275602"/>
                  </a:lnTo>
                  <a:lnTo>
                    <a:pt x="1098220" y="1290695"/>
                  </a:lnTo>
                  <a:lnTo>
                    <a:pt x="1142613" y="1304322"/>
                  </a:lnTo>
                  <a:lnTo>
                    <a:pt x="1187633" y="1316454"/>
                  </a:lnTo>
                  <a:lnTo>
                    <a:pt x="1233251" y="1327063"/>
                  </a:lnTo>
                  <a:lnTo>
                    <a:pt x="1279438" y="1336118"/>
                  </a:lnTo>
                  <a:lnTo>
                    <a:pt x="1326165" y="1343593"/>
                  </a:lnTo>
                  <a:lnTo>
                    <a:pt x="1373404" y="1349456"/>
                  </a:lnTo>
                  <a:lnTo>
                    <a:pt x="1421125" y="1353680"/>
                  </a:lnTo>
                  <a:lnTo>
                    <a:pt x="1469299" y="1356236"/>
                  </a:lnTo>
                  <a:lnTo>
                    <a:pt x="1517897" y="1357094"/>
                  </a:lnTo>
                  <a:lnTo>
                    <a:pt x="1566498" y="1356236"/>
                  </a:lnTo>
                  <a:lnTo>
                    <a:pt x="1614674" y="1353680"/>
                  </a:lnTo>
                  <a:lnTo>
                    <a:pt x="1662397" y="1349456"/>
                  </a:lnTo>
                  <a:lnTo>
                    <a:pt x="1709637" y="1343593"/>
                  </a:lnTo>
                  <a:lnTo>
                    <a:pt x="1756366" y="1336118"/>
                  </a:lnTo>
                  <a:lnTo>
                    <a:pt x="1802555" y="1327063"/>
                  </a:lnTo>
                  <a:lnTo>
                    <a:pt x="1848174" y="1316454"/>
                  </a:lnTo>
                  <a:lnTo>
                    <a:pt x="1893195" y="1304322"/>
                  </a:lnTo>
                  <a:lnTo>
                    <a:pt x="1937590" y="1290695"/>
                  </a:lnTo>
                  <a:lnTo>
                    <a:pt x="1981328" y="1275602"/>
                  </a:lnTo>
                  <a:lnTo>
                    <a:pt x="2024382" y="1259072"/>
                  </a:lnTo>
                  <a:lnTo>
                    <a:pt x="2066721" y="1241134"/>
                  </a:lnTo>
                  <a:lnTo>
                    <a:pt x="2108318" y="1221817"/>
                  </a:lnTo>
                  <a:lnTo>
                    <a:pt x="2149144" y="1201150"/>
                  </a:lnTo>
                  <a:lnTo>
                    <a:pt x="2189168" y="1179161"/>
                  </a:lnTo>
                  <a:lnTo>
                    <a:pt x="2228364" y="1155880"/>
                  </a:lnTo>
                  <a:lnTo>
                    <a:pt x="2266700" y="1131336"/>
                  </a:lnTo>
                  <a:lnTo>
                    <a:pt x="2304150" y="1105557"/>
                  </a:lnTo>
                  <a:lnTo>
                    <a:pt x="2340683" y="1078572"/>
                  </a:lnTo>
                  <a:lnTo>
                    <a:pt x="2376271" y="1050411"/>
                  </a:lnTo>
                  <a:lnTo>
                    <a:pt x="2410884" y="1021103"/>
                  </a:lnTo>
                  <a:lnTo>
                    <a:pt x="2444495" y="990675"/>
                  </a:lnTo>
                  <a:lnTo>
                    <a:pt x="2477074" y="959158"/>
                  </a:lnTo>
                  <a:lnTo>
                    <a:pt x="2508591" y="926580"/>
                  </a:lnTo>
                  <a:lnTo>
                    <a:pt x="2539019" y="892969"/>
                  </a:lnTo>
                  <a:lnTo>
                    <a:pt x="2568328" y="858356"/>
                  </a:lnTo>
                  <a:lnTo>
                    <a:pt x="2596489" y="822769"/>
                  </a:lnTo>
                  <a:lnTo>
                    <a:pt x="2623474" y="786236"/>
                  </a:lnTo>
                  <a:lnTo>
                    <a:pt x="2649253" y="748787"/>
                  </a:lnTo>
                  <a:lnTo>
                    <a:pt x="2673797" y="710451"/>
                  </a:lnTo>
                  <a:lnTo>
                    <a:pt x="2697078" y="671256"/>
                  </a:lnTo>
                  <a:lnTo>
                    <a:pt x="2719067" y="631232"/>
                  </a:lnTo>
                  <a:lnTo>
                    <a:pt x="2739735" y="590408"/>
                  </a:lnTo>
                  <a:lnTo>
                    <a:pt x="2759052" y="548811"/>
                  </a:lnTo>
                  <a:lnTo>
                    <a:pt x="2776990" y="506472"/>
                  </a:lnTo>
                  <a:lnTo>
                    <a:pt x="2793520" y="463420"/>
                  </a:lnTo>
                  <a:lnTo>
                    <a:pt x="2808613" y="419682"/>
                  </a:lnTo>
                  <a:lnTo>
                    <a:pt x="2822240" y="375289"/>
                  </a:lnTo>
                  <a:lnTo>
                    <a:pt x="2834372" y="330268"/>
                  </a:lnTo>
                  <a:lnTo>
                    <a:pt x="2844981" y="284650"/>
                  </a:lnTo>
                  <a:lnTo>
                    <a:pt x="2854037" y="238462"/>
                  </a:lnTo>
                  <a:lnTo>
                    <a:pt x="2861511" y="191734"/>
                  </a:lnTo>
                  <a:lnTo>
                    <a:pt x="2867374" y="144495"/>
                  </a:lnTo>
                  <a:lnTo>
                    <a:pt x="2871598" y="96774"/>
                  </a:lnTo>
                  <a:lnTo>
                    <a:pt x="2874154" y="48599"/>
                  </a:lnTo>
                  <a:lnTo>
                    <a:pt x="2875012" y="0"/>
                  </a:lnTo>
                  <a:lnTo>
                    <a:pt x="3038474" y="0"/>
                  </a:lnTo>
                  <a:lnTo>
                    <a:pt x="3037731" y="48194"/>
                  </a:lnTo>
                  <a:lnTo>
                    <a:pt x="3035487" y="96018"/>
                  </a:lnTo>
                  <a:lnTo>
                    <a:pt x="3031774" y="143452"/>
                  </a:lnTo>
                  <a:lnTo>
                    <a:pt x="3026615" y="190471"/>
                  </a:lnTo>
                  <a:lnTo>
                    <a:pt x="3020032" y="237053"/>
                  </a:lnTo>
                  <a:lnTo>
                    <a:pt x="3012047" y="283176"/>
                  </a:lnTo>
                  <a:lnTo>
                    <a:pt x="3002684" y="328818"/>
                  </a:lnTo>
                  <a:lnTo>
                    <a:pt x="2991964" y="373956"/>
                  </a:lnTo>
                  <a:lnTo>
                    <a:pt x="2979910" y="418568"/>
                  </a:lnTo>
                  <a:lnTo>
                    <a:pt x="2966544" y="462630"/>
                  </a:lnTo>
                  <a:lnTo>
                    <a:pt x="2951889" y="506122"/>
                  </a:lnTo>
                  <a:lnTo>
                    <a:pt x="2935967" y="549020"/>
                  </a:lnTo>
                  <a:lnTo>
                    <a:pt x="2918801" y="591302"/>
                  </a:lnTo>
                  <a:lnTo>
                    <a:pt x="2900413" y="632945"/>
                  </a:lnTo>
                  <a:lnTo>
                    <a:pt x="2880825" y="673927"/>
                  </a:lnTo>
                  <a:lnTo>
                    <a:pt x="2860060" y="714226"/>
                  </a:lnTo>
                  <a:lnTo>
                    <a:pt x="2838141" y="753819"/>
                  </a:lnTo>
                  <a:lnTo>
                    <a:pt x="2815090" y="792684"/>
                  </a:lnTo>
                  <a:lnTo>
                    <a:pt x="2790929" y="830798"/>
                  </a:lnTo>
                  <a:lnTo>
                    <a:pt x="2765680" y="868139"/>
                  </a:lnTo>
                  <a:lnTo>
                    <a:pt x="2739367" y="904684"/>
                  </a:lnTo>
                  <a:lnTo>
                    <a:pt x="2712011" y="940411"/>
                  </a:lnTo>
                  <a:lnTo>
                    <a:pt x="2683636" y="975298"/>
                  </a:lnTo>
                  <a:lnTo>
                    <a:pt x="2654262" y="1009322"/>
                  </a:lnTo>
                  <a:lnTo>
                    <a:pt x="2623914" y="1042461"/>
                  </a:lnTo>
                  <a:lnTo>
                    <a:pt x="2592613" y="1074691"/>
                  </a:lnTo>
                  <a:lnTo>
                    <a:pt x="2560382" y="1105992"/>
                  </a:lnTo>
                  <a:lnTo>
                    <a:pt x="2527243" y="1136340"/>
                  </a:lnTo>
                  <a:lnTo>
                    <a:pt x="2493219" y="1165713"/>
                  </a:lnTo>
                  <a:lnTo>
                    <a:pt x="2458331" y="1194088"/>
                  </a:lnTo>
                  <a:lnTo>
                    <a:pt x="2422604" y="1221443"/>
                  </a:lnTo>
                  <a:lnTo>
                    <a:pt x="2386058" y="1247756"/>
                  </a:lnTo>
                  <a:lnTo>
                    <a:pt x="2348717" y="1273004"/>
                  </a:lnTo>
                  <a:lnTo>
                    <a:pt x="2310602" y="1297165"/>
                  </a:lnTo>
                  <a:lnTo>
                    <a:pt x="2271737" y="1320216"/>
                  </a:lnTo>
                  <a:lnTo>
                    <a:pt x="2232143" y="1342135"/>
                  </a:lnTo>
                  <a:lnTo>
                    <a:pt x="2191844" y="1362899"/>
                  </a:lnTo>
                  <a:lnTo>
                    <a:pt x="2150861" y="1382486"/>
                  </a:lnTo>
                  <a:lnTo>
                    <a:pt x="2109217" y="1400874"/>
                  </a:lnTo>
                  <a:lnTo>
                    <a:pt x="2066935" y="1418040"/>
                  </a:lnTo>
                  <a:lnTo>
                    <a:pt x="2024036" y="1433962"/>
                  </a:lnTo>
                  <a:lnTo>
                    <a:pt x="1980544" y="1448617"/>
                  </a:lnTo>
                  <a:lnTo>
                    <a:pt x="1936481" y="1461982"/>
                  </a:lnTo>
                  <a:lnTo>
                    <a:pt x="1891869" y="1474036"/>
                  </a:lnTo>
                  <a:lnTo>
                    <a:pt x="1846730" y="1484756"/>
                  </a:lnTo>
                  <a:lnTo>
                    <a:pt x="1801088" y="1494119"/>
                  </a:lnTo>
                  <a:lnTo>
                    <a:pt x="1754964" y="1502104"/>
                  </a:lnTo>
                  <a:lnTo>
                    <a:pt x="1708381" y="1508687"/>
                  </a:lnTo>
                  <a:lnTo>
                    <a:pt x="1661361" y="1513846"/>
                  </a:lnTo>
                  <a:lnTo>
                    <a:pt x="1613928" y="1517559"/>
                  </a:lnTo>
                  <a:lnTo>
                    <a:pt x="1566102" y="1519803"/>
                  </a:lnTo>
                  <a:lnTo>
                    <a:pt x="1517908" y="1520567"/>
                  </a:lnTo>
                  <a:lnTo>
                    <a:pt x="1469713" y="1519803"/>
                  </a:lnTo>
                  <a:lnTo>
                    <a:pt x="1421887" y="1517559"/>
                  </a:lnTo>
                  <a:lnTo>
                    <a:pt x="1374454" y="1513846"/>
                  </a:lnTo>
                  <a:lnTo>
                    <a:pt x="1327434" y="1508687"/>
                  </a:lnTo>
                  <a:lnTo>
                    <a:pt x="1280851" y="1502104"/>
                  </a:lnTo>
                  <a:lnTo>
                    <a:pt x="1234727" y="1494119"/>
                  </a:lnTo>
                  <a:lnTo>
                    <a:pt x="1189085" y="1484756"/>
                  </a:lnTo>
                  <a:lnTo>
                    <a:pt x="1143946" y="1474036"/>
                  </a:lnTo>
                  <a:lnTo>
                    <a:pt x="1099334" y="1461982"/>
                  </a:lnTo>
                  <a:lnTo>
                    <a:pt x="1055271" y="1448617"/>
                  </a:lnTo>
                  <a:lnTo>
                    <a:pt x="1011779" y="1433962"/>
                  </a:lnTo>
                  <a:lnTo>
                    <a:pt x="968880" y="1418040"/>
                  </a:lnTo>
                  <a:lnTo>
                    <a:pt x="926598" y="1400874"/>
                  </a:lnTo>
                  <a:lnTo>
                    <a:pt x="884954" y="1382486"/>
                  </a:lnTo>
                  <a:lnTo>
                    <a:pt x="843971" y="1362899"/>
                  </a:lnTo>
                  <a:lnTo>
                    <a:pt x="803672" y="1342135"/>
                  </a:lnTo>
                  <a:lnTo>
                    <a:pt x="764078" y="1320216"/>
                  </a:lnTo>
                  <a:lnTo>
                    <a:pt x="725213" y="1297165"/>
                  </a:lnTo>
                  <a:lnTo>
                    <a:pt x="687099" y="1273004"/>
                  </a:lnTo>
                  <a:lnTo>
                    <a:pt x="649757" y="1247756"/>
                  </a:lnTo>
                  <a:lnTo>
                    <a:pt x="613211" y="1221443"/>
                  </a:lnTo>
                  <a:lnTo>
                    <a:pt x="577484" y="1194088"/>
                  </a:lnTo>
                  <a:lnTo>
                    <a:pt x="542596" y="1165713"/>
                  </a:lnTo>
                  <a:lnTo>
                    <a:pt x="508572" y="1136340"/>
                  </a:lnTo>
                  <a:lnTo>
                    <a:pt x="475433" y="1105992"/>
                  </a:lnTo>
                  <a:lnTo>
                    <a:pt x="443202" y="1074691"/>
                  </a:lnTo>
                  <a:lnTo>
                    <a:pt x="411901" y="1042461"/>
                  </a:lnTo>
                  <a:lnTo>
                    <a:pt x="381553" y="1009322"/>
                  </a:lnTo>
                  <a:lnTo>
                    <a:pt x="352179" y="975298"/>
                  </a:lnTo>
                  <a:lnTo>
                    <a:pt x="323804" y="940411"/>
                  </a:lnTo>
                  <a:lnTo>
                    <a:pt x="296448" y="904684"/>
                  </a:lnTo>
                  <a:lnTo>
                    <a:pt x="270135" y="868139"/>
                  </a:lnTo>
                  <a:lnTo>
                    <a:pt x="244886" y="830798"/>
                  </a:lnTo>
                  <a:lnTo>
                    <a:pt x="220725" y="792684"/>
                  </a:lnTo>
                  <a:lnTo>
                    <a:pt x="197674" y="753819"/>
                  </a:lnTo>
                  <a:lnTo>
                    <a:pt x="175755" y="714226"/>
                  </a:lnTo>
                  <a:lnTo>
                    <a:pt x="154990" y="673927"/>
                  </a:lnTo>
                  <a:lnTo>
                    <a:pt x="135402" y="632945"/>
                  </a:lnTo>
                  <a:lnTo>
                    <a:pt x="117014" y="591302"/>
                  </a:lnTo>
                  <a:lnTo>
                    <a:pt x="99848" y="549020"/>
                  </a:lnTo>
                  <a:lnTo>
                    <a:pt x="83926" y="506122"/>
                  </a:lnTo>
                  <a:lnTo>
                    <a:pt x="69271" y="462630"/>
                  </a:lnTo>
                  <a:lnTo>
                    <a:pt x="55905" y="418568"/>
                  </a:lnTo>
                  <a:lnTo>
                    <a:pt x="43851" y="373956"/>
                  </a:lnTo>
                  <a:lnTo>
                    <a:pt x="33131" y="328818"/>
                  </a:lnTo>
                  <a:lnTo>
                    <a:pt x="23768" y="283176"/>
                  </a:lnTo>
                  <a:lnTo>
                    <a:pt x="15783" y="237053"/>
                  </a:lnTo>
                  <a:lnTo>
                    <a:pt x="9200" y="190471"/>
                  </a:lnTo>
                  <a:lnTo>
                    <a:pt x="4041" y="143452"/>
                  </a:lnTo>
                  <a:lnTo>
                    <a:pt x="328" y="96018"/>
                  </a:lnTo>
                  <a:lnTo>
                    <a:pt x="0" y="89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A5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567586" y="4839494"/>
              <a:ext cx="2378710" cy="2378710"/>
            </a:xfrm>
            <a:custGeom>
              <a:avLst/>
              <a:gdLst/>
              <a:ahLst/>
              <a:cxnLst/>
              <a:rect l="l" t="t" r="r" b="b"/>
              <a:pathLst>
                <a:path w="2378709" h="2378709">
                  <a:moveTo>
                    <a:pt x="1189136" y="2378263"/>
                  </a:moveTo>
                  <a:lnTo>
                    <a:pt x="1141310" y="2377319"/>
                  </a:lnTo>
                  <a:lnTo>
                    <a:pt x="1093963" y="2374510"/>
                  </a:lnTo>
                  <a:lnTo>
                    <a:pt x="1047131" y="2369872"/>
                  </a:lnTo>
                  <a:lnTo>
                    <a:pt x="1000849" y="2363440"/>
                  </a:lnTo>
                  <a:lnTo>
                    <a:pt x="955153" y="2355250"/>
                  </a:lnTo>
                  <a:lnTo>
                    <a:pt x="910079" y="2345337"/>
                  </a:lnTo>
                  <a:lnTo>
                    <a:pt x="865661" y="2333737"/>
                  </a:lnTo>
                  <a:lnTo>
                    <a:pt x="821936" y="2320485"/>
                  </a:lnTo>
                  <a:lnTo>
                    <a:pt x="778939" y="2305617"/>
                  </a:lnTo>
                  <a:lnTo>
                    <a:pt x="736706" y="2289169"/>
                  </a:lnTo>
                  <a:lnTo>
                    <a:pt x="695271" y="2271175"/>
                  </a:lnTo>
                  <a:lnTo>
                    <a:pt x="654672" y="2251672"/>
                  </a:lnTo>
                  <a:lnTo>
                    <a:pt x="614942" y="2230696"/>
                  </a:lnTo>
                  <a:lnTo>
                    <a:pt x="576118" y="2208280"/>
                  </a:lnTo>
                  <a:lnTo>
                    <a:pt x="538235" y="2184462"/>
                  </a:lnTo>
                  <a:lnTo>
                    <a:pt x="501329" y="2159276"/>
                  </a:lnTo>
                  <a:lnTo>
                    <a:pt x="465435" y="2132759"/>
                  </a:lnTo>
                  <a:lnTo>
                    <a:pt x="430589" y="2104945"/>
                  </a:lnTo>
                  <a:lnTo>
                    <a:pt x="396826" y="2075870"/>
                  </a:lnTo>
                  <a:lnTo>
                    <a:pt x="364181" y="2045570"/>
                  </a:lnTo>
                  <a:lnTo>
                    <a:pt x="332691" y="2014080"/>
                  </a:lnTo>
                  <a:lnTo>
                    <a:pt x="302391" y="1981436"/>
                  </a:lnTo>
                  <a:lnTo>
                    <a:pt x="273316" y="1947674"/>
                  </a:lnTo>
                  <a:lnTo>
                    <a:pt x="245503" y="1912828"/>
                  </a:lnTo>
                  <a:lnTo>
                    <a:pt x="218985" y="1876934"/>
                  </a:lnTo>
                  <a:lnTo>
                    <a:pt x="193799" y="1840028"/>
                  </a:lnTo>
                  <a:lnTo>
                    <a:pt x="169981" y="1802146"/>
                  </a:lnTo>
                  <a:lnTo>
                    <a:pt x="147566" y="1763323"/>
                  </a:lnTo>
                  <a:lnTo>
                    <a:pt x="126589" y="1723594"/>
                  </a:lnTo>
                  <a:lnTo>
                    <a:pt x="107086" y="1682995"/>
                  </a:lnTo>
                  <a:lnTo>
                    <a:pt x="89093" y="1641561"/>
                  </a:lnTo>
                  <a:lnTo>
                    <a:pt x="72645" y="1599329"/>
                  </a:lnTo>
                  <a:lnTo>
                    <a:pt x="57777" y="1556333"/>
                  </a:lnTo>
                  <a:lnTo>
                    <a:pt x="44526" y="1512609"/>
                  </a:lnTo>
                  <a:lnTo>
                    <a:pt x="32926" y="1468193"/>
                  </a:lnTo>
                  <a:lnTo>
                    <a:pt x="23013" y="1423120"/>
                  </a:lnTo>
                  <a:lnTo>
                    <a:pt x="14823" y="1377426"/>
                  </a:lnTo>
                  <a:lnTo>
                    <a:pt x="8391" y="1331146"/>
                  </a:lnTo>
                  <a:lnTo>
                    <a:pt x="3753" y="1284315"/>
                  </a:lnTo>
                  <a:lnTo>
                    <a:pt x="944" y="1236970"/>
                  </a:lnTo>
                  <a:lnTo>
                    <a:pt x="0" y="1189146"/>
                  </a:lnTo>
                  <a:lnTo>
                    <a:pt x="944" y="1141319"/>
                  </a:lnTo>
                  <a:lnTo>
                    <a:pt x="3753" y="1093971"/>
                  </a:lnTo>
                  <a:lnTo>
                    <a:pt x="8391" y="1047139"/>
                  </a:lnTo>
                  <a:lnTo>
                    <a:pt x="14823" y="1000857"/>
                  </a:lnTo>
                  <a:lnTo>
                    <a:pt x="23013" y="955161"/>
                  </a:lnTo>
                  <a:lnTo>
                    <a:pt x="32926" y="910086"/>
                  </a:lnTo>
                  <a:lnTo>
                    <a:pt x="44526" y="865668"/>
                  </a:lnTo>
                  <a:lnTo>
                    <a:pt x="57777" y="821943"/>
                  </a:lnTo>
                  <a:lnTo>
                    <a:pt x="72645" y="778946"/>
                  </a:lnTo>
                  <a:lnTo>
                    <a:pt x="89093" y="736712"/>
                  </a:lnTo>
                  <a:lnTo>
                    <a:pt x="107086" y="695277"/>
                  </a:lnTo>
                  <a:lnTo>
                    <a:pt x="126589" y="654677"/>
                  </a:lnTo>
                  <a:lnTo>
                    <a:pt x="147566" y="614947"/>
                  </a:lnTo>
                  <a:lnTo>
                    <a:pt x="169981" y="576123"/>
                  </a:lnTo>
                  <a:lnTo>
                    <a:pt x="193799" y="538240"/>
                  </a:lnTo>
                  <a:lnTo>
                    <a:pt x="218985" y="501333"/>
                  </a:lnTo>
                  <a:lnTo>
                    <a:pt x="245503" y="465439"/>
                  </a:lnTo>
                  <a:lnTo>
                    <a:pt x="273316" y="430592"/>
                  </a:lnTo>
                  <a:lnTo>
                    <a:pt x="302391" y="396829"/>
                  </a:lnTo>
                  <a:lnTo>
                    <a:pt x="332691" y="364184"/>
                  </a:lnTo>
                  <a:lnTo>
                    <a:pt x="364181" y="332694"/>
                  </a:lnTo>
                  <a:lnTo>
                    <a:pt x="396826" y="302394"/>
                  </a:lnTo>
                  <a:lnTo>
                    <a:pt x="430589" y="273319"/>
                  </a:lnTo>
                  <a:lnTo>
                    <a:pt x="465435" y="245505"/>
                  </a:lnTo>
                  <a:lnTo>
                    <a:pt x="501329" y="218987"/>
                  </a:lnTo>
                  <a:lnTo>
                    <a:pt x="538235" y="193801"/>
                  </a:lnTo>
                  <a:lnTo>
                    <a:pt x="576118" y="169983"/>
                  </a:lnTo>
                  <a:lnTo>
                    <a:pt x="614942" y="147567"/>
                  </a:lnTo>
                  <a:lnTo>
                    <a:pt x="654672" y="126590"/>
                  </a:lnTo>
                  <a:lnTo>
                    <a:pt x="695271" y="107087"/>
                  </a:lnTo>
                  <a:lnTo>
                    <a:pt x="736706" y="89094"/>
                  </a:lnTo>
                  <a:lnTo>
                    <a:pt x="778939" y="72645"/>
                  </a:lnTo>
                  <a:lnTo>
                    <a:pt x="821936" y="57778"/>
                  </a:lnTo>
                  <a:lnTo>
                    <a:pt x="865661" y="44526"/>
                  </a:lnTo>
                  <a:lnTo>
                    <a:pt x="910079" y="32926"/>
                  </a:lnTo>
                  <a:lnTo>
                    <a:pt x="955153" y="23013"/>
                  </a:lnTo>
                  <a:lnTo>
                    <a:pt x="1000849" y="14823"/>
                  </a:lnTo>
                  <a:lnTo>
                    <a:pt x="1047131" y="8391"/>
                  </a:lnTo>
                  <a:lnTo>
                    <a:pt x="1093963" y="3753"/>
                  </a:lnTo>
                  <a:lnTo>
                    <a:pt x="1141310" y="944"/>
                  </a:lnTo>
                  <a:lnTo>
                    <a:pt x="1189136" y="0"/>
                  </a:lnTo>
                  <a:lnTo>
                    <a:pt x="1236963" y="944"/>
                  </a:lnTo>
                  <a:lnTo>
                    <a:pt x="1284310" y="3753"/>
                  </a:lnTo>
                  <a:lnTo>
                    <a:pt x="1331142" y="8391"/>
                  </a:lnTo>
                  <a:lnTo>
                    <a:pt x="1377424" y="14823"/>
                  </a:lnTo>
                  <a:lnTo>
                    <a:pt x="1423119" y="23013"/>
                  </a:lnTo>
                  <a:lnTo>
                    <a:pt x="1468194" y="32926"/>
                  </a:lnTo>
                  <a:lnTo>
                    <a:pt x="1512611" y="44526"/>
                  </a:lnTo>
                  <a:lnTo>
                    <a:pt x="1556336" y="57778"/>
                  </a:lnTo>
                  <a:lnTo>
                    <a:pt x="1599333" y="72645"/>
                  </a:lnTo>
                  <a:lnTo>
                    <a:pt x="1641567" y="89094"/>
                  </a:lnTo>
                  <a:lnTo>
                    <a:pt x="1683001" y="107087"/>
                  </a:lnTo>
                  <a:lnTo>
                    <a:pt x="1723601" y="126590"/>
                  </a:lnTo>
                  <a:lnTo>
                    <a:pt x="1763330" y="147567"/>
                  </a:lnTo>
                  <a:lnTo>
                    <a:pt x="1802154" y="169983"/>
                  </a:lnTo>
                  <a:lnTo>
                    <a:pt x="1840037" y="193801"/>
                  </a:lnTo>
                  <a:lnTo>
                    <a:pt x="1876943" y="218987"/>
                  </a:lnTo>
                  <a:lnTo>
                    <a:pt x="1912837" y="245505"/>
                  </a:lnTo>
                  <a:lnTo>
                    <a:pt x="1947684" y="273319"/>
                  </a:lnTo>
                  <a:lnTo>
                    <a:pt x="1981447" y="302394"/>
                  </a:lnTo>
                  <a:lnTo>
                    <a:pt x="2014091" y="332694"/>
                  </a:lnTo>
                  <a:lnTo>
                    <a:pt x="2045581" y="364184"/>
                  </a:lnTo>
                  <a:lnTo>
                    <a:pt x="2075881" y="396829"/>
                  </a:lnTo>
                  <a:lnTo>
                    <a:pt x="2104956" y="430592"/>
                  </a:lnTo>
                  <a:lnTo>
                    <a:pt x="2132770" y="465439"/>
                  </a:lnTo>
                  <a:lnTo>
                    <a:pt x="2159287" y="501333"/>
                  </a:lnTo>
                  <a:lnTo>
                    <a:pt x="2184473" y="538240"/>
                  </a:lnTo>
                  <a:lnTo>
                    <a:pt x="2208291" y="576123"/>
                  </a:lnTo>
                  <a:lnTo>
                    <a:pt x="2230707" y="614947"/>
                  </a:lnTo>
                  <a:lnTo>
                    <a:pt x="2251683" y="654677"/>
                  </a:lnTo>
                  <a:lnTo>
                    <a:pt x="2271186" y="695277"/>
                  </a:lnTo>
                  <a:lnTo>
                    <a:pt x="2289179" y="736712"/>
                  </a:lnTo>
                  <a:lnTo>
                    <a:pt x="2305628" y="778946"/>
                  </a:lnTo>
                  <a:lnTo>
                    <a:pt x="2320495" y="821943"/>
                  </a:lnTo>
                  <a:lnTo>
                    <a:pt x="2333747" y="865668"/>
                  </a:lnTo>
                  <a:lnTo>
                    <a:pt x="2345347" y="910086"/>
                  </a:lnTo>
                  <a:lnTo>
                    <a:pt x="2355259" y="955161"/>
                  </a:lnTo>
                  <a:lnTo>
                    <a:pt x="2363450" y="1000857"/>
                  </a:lnTo>
                  <a:lnTo>
                    <a:pt x="2369881" y="1047139"/>
                  </a:lnTo>
                  <a:lnTo>
                    <a:pt x="2374520" y="1093972"/>
                  </a:lnTo>
                  <a:lnTo>
                    <a:pt x="2377329" y="1141319"/>
                  </a:lnTo>
                  <a:lnTo>
                    <a:pt x="2378273" y="1189146"/>
                  </a:lnTo>
                  <a:lnTo>
                    <a:pt x="2377329" y="1236970"/>
                  </a:lnTo>
                  <a:lnTo>
                    <a:pt x="2374520" y="1284315"/>
                  </a:lnTo>
                  <a:lnTo>
                    <a:pt x="2369881" y="1331146"/>
                  </a:lnTo>
                  <a:lnTo>
                    <a:pt x="2363449" y="1377426"/>
                  </a:lnTo>
                  <a:lnTo>
                    <a:pt x="2355259" y="1423120"/>
                  </a:lnTo>
                  <a:lnTo>
                    <a:pt x="2345346" y="1468193"/>
                  </a:lnTo>
                  <a:lnTo>
                    <a:pt x="2333746" y="1512609"/>
                  </a:lnTo>
                  <a:lnTo>
                    <a:pt x="2320494" y="1556333"/>
                  </a:lnTo>
                  <a:lnTo>
                    <a:pt x="2305626" y="1599329"/>
                  </a:lnTo>
                  <a:lnTo>
                    <a:pt x="2289177" y="1641561"/>
                  </a:lnTo>
                  <a:lnTo>
                    <a:pt x="2271184" y="1682995"/>
                  </a:lnTo>
                  <a:lnTo>
                    <a:pt x="2251681" y="1723594"/>
                  </a:lnTo>
                  <a:lnTo>
                    <a:pt x="2230704" y="1763323"/>
                  </a:lnTo>
                  <a:lnTo>
                    <a:pt x="2208288" y="1802146"/>
                  </a:lnTo>
                  <a:lnTo>
                    <a:pt x="2184469" y="1840028"/>
                  </a:lnTo>
                  <a:lnTo>
                    <a:pt x="2159283" y="1876934"/>
                  </a:lnTo>
                  <a:lnTo>
                    <a:pt x="2132766" y="1912828"/>
                  </a:lnTo>
                  <a:lnTo>
                    <a:pt x="2104951" y="1947674"/>
                  </a:lnTo>
                  <a:lnTo>
                    <a:pt x="2075876" y="1981436"/>
                  </a:lnTo>
                  <a:lnTo>
                    <a:pt x="2045576" y="2014080"/>
                  </a:lnTo>
                  <a:lnTo>
                    <a:pt x="2014085" y="2045570"/>
                  </a:lnTo>
                  <a:lnTo>
                    <a:pt x="1981441" y="2075870"/>
                  </a:lnTo>
                  <a:lnTo>
                    <a:pt x="1947678" y="2104945"/>
                  </a:lnTo>
                  <a:lnTo>
                    <a:pt x="1912831" y="2132759"/>
                  </a:lnTo>
                  <a:lnTo>
                    <a:pt x="1876937" y="2159276"/>
                  </a:lnTo>
                  <a:lnTo>
                    <a:pt x="1840031" y="2184462"/>
                  </a:lnTo>
                  <a:lnTo>
                    <a:pt x="1802148" y="2208280"/>
                  </a:lnTo>
                  <a:lnTo>
                    <a:pt x="1763324" y="2230696"/>
                  </a:lnTo>
                  <a:lnTo>
                    <a:pt x="1723594" y="2251673"/>
                  </a:lnTo>
                  <a:lnTo>
                    <a:pt x="1682995" y="2271175"/>
                  </a:lnTo>
                  <a:lnTo>
                    <a:pt x="1641561" y="2289169"/>
                  </a:lnTo>
                  <a:lnTo>
                    <a:pt x="1599327" y="2305617"/>
                  </a:lnTo>
                  <a:lnTo>
                    <a:pt x="1556331" y="2320485"/>
                  </a:lnTo>
                  <a:lnTo>
                    <a:pt x="1512606" y="2333737"/>
                  </a:lnTo>
                  <a:lnTo>
                    <a:pt x="1468189" y="2345337"/>
                  </a:lnTo>
                  <a:lnTo>
                    <a:pt x="1423115" y="2355250"/>
                  </a:lnTo>
                  <a:lnTo>
                    <a:pt x="1377420" y="2363440"/>
                  </a:lnTo>
                  <a:lnTo>
                    <a:pt x="1331139" y="2369872"/>
                  </a:lnTo>
                  <a:lnTo>
                    <a:pt x="1284308" y="2374510"/>
                  </a:lnTo>
                  <a:lnTo>
                    <a:pt x="1236962" y="2377319"/>
                  </a:lnTo>
                  <a:lnTo>
                    <a:pt x="1189136" y="2378263"/>
                  </a:lnTo>
                  <a:close/>
                </a:path>
              </a:pathLst>
            </a:custGeom>
            <a:solidFill>
              <a:srgbClr val="0020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60093" y="5115838"/>
              <a:ext cx="1790699" cy="1790699"/>
            </a:xfrm>
            <a:prstGeom prst="rect">
              <a:avLst/>
            </a:prstGeom>
          </p:spPr>
        </p:pic>
      </p:grpSp>
      <p:grpSp>
        <p:nvGrpSpPr>
          <p:cNvPr id="19" name="object 19"/>
          <p:cNvGrpSpPr/>
          <p:nvPr/>
        </p:nvGrpSpPr>
        <p:grpSpPr>
          <a:xfrm>
            <a:off x="3356616" y="4424368"/>
            <a:ext cx="3038475" cy="2806700"/>
            <a:chOff x="3356616" y="4424368"/>
            <a:chExt cx="3038475" cy="2806700"/>
          </a:xfrm>
        </p:grpSpPr>
        <p:sp>
          <p:nvSpPr>
            <p:cNvPr id="20" name="object 20"/>
            <p:cNvSpPr/>
            <p:nvPr/>
          </p:nvSpPr>
          <p:spPr>
            <a:xfrm>
              <a:off x="3356616" y="4424368"/>
              <a:ext cx="3038475" cy="1520825"/>
            </a:xfrm>
            <a:custGeom>
              <a:avLst/>
              <a:gdLst/>
              <a:ahLst/>
              <a:cxnLst/>
              <a:rect l="l" t="t" r="r" b="b"/>
              <a:pathLst>
                <a:path w="3038475" h="1520825">
                  <a:moveTo>
                    <a:pt x="3038474" y="1520566"/>
                  </a:moveTo>
                  <a:lnTo>
                    <a:pt x="2877661" y="1520566"/>
                  </a:lnTo>
                  <a:lnTo>
                    <a:pt x="2876802" y="1471967"/>
                  </a:lnTo>
                  <a:lnTo>
                    <a:pt x="2874247" y="1423792"/>
                  </a:lnTo>
                  <a:lnTo>
                    <a:pt x="2870023" y="1376070"/>
                  </a:lnTo>
                  <a:lnTo>
                    <a:pt x="2864159" y="1328831"/>
                  </a:lnTo>
                  <a:lnTo>
                    <a:pt x="2856685" y="1282104"/>
                  </a:lnTo>
                  <a:lnTo>
                    <a:pt x="2847629" y="1235916"/>
                  </a:lnTo>
                  <a:lnTo>
                    <a:pt x="2837021" y="1190297"/>
                  </a:lnTo>
                  <a:lnTo>
                    <a:pt x="2824889" y="1145277"/>
                  </a:lnTo>
                  <a:lnTo>
                    <a:pt x="2811262" y="1100883"/>
                  </a:lnTo>
                  <a:lnTo>
                    <a:pt x="2796169" y="1057146"/>
                  </a:lnTo>
                  <a:lnTo>
                    <a:pt x="2779639" y="1014093"/>
                  </a:lnTo>
                  <a:lnTo>
                    <a:pt x="2761701" y="971754"/>
                  </a:lnTo>
                  <a:lnTo>
                    <a:pt x="2742384" y="930158"/>
                  </a:lnTo>
                  <a:lnTo>
                    <a:pt x="2721716" y="889333"/>
                  </a:lnTo>
                  <a:lnTo>
                    <a:pt x="2699728" y="849309"/>
                  </a:lnTo>
                  <a:lnTo>
                    <a:pt x="2676447" y="810115"/>
                  </a:lnTo>
                  <a:lnTo>
                    <a:pt x="2651903" y="771778"/>
                  </a:lnTo>
                  <a:lnTo>
                    <a:pt x="2626124" y="734329"/>
                  </a:lnTo>
                  <a:lnTo>
                    <a:pt x="2599140" y="697797"/>
                  </a:lnTo>
                  <a:lnTo>
                    <a:pt x="2570979" y="662209"/>
                  </a:lnTo>
                  <a:lnTo>
                    <a:pt x="2541670" y="627596"/>
                  </a:lnTo>
                  <a:lnTo>
                    <a:pt x="2511243" y="593986"/>
                  </a:lnTo>
                  <a:lnTo>
                    <a:pt x="2479726" y="561408"/>
                  </a:lnTo>
                  <a:lnTo>
                    <a:pt x="2447148" y="529890"/>
                  </a:lnTo>
                  <a:lnTo>
                    <a:pt x="2413538" y="499463"/>
                  </a:lnTo>
                  <a:lnTo>
                    <a:pt x="2378924" y="470154"/>
                  </a:lnTo>
                  <a:lnTo>
                    <a:pt x="2343337" y="441993"/>
                  </a:lnTo>
                  <a:lnTo>
                    <a:pt x="2306805" y="415009"/>
                  </a:lnTo>
                  <a:lnTo>
                    <a:pt x="2269356" y="389230"/>
                  </a:lnTo>
                  <a:lnTo>
                    <a:pt x="2231020" y="364686"/>
                  </a:lnTo>
                  <a:lnTo>
                    <a:pt x="2191826" y="341405"/>
                  </a:lnTo>
                  <a:lnTo>
                    <a:pt x="2151802" y="319416"/>
                  </a:lnTo>
                  <a:lnTo>
                    <a:pt x="2110978" y="298749"/>
                  </a:lnTo>
                  <a:lnTo>
                    <a:pt x="2069382" y="279432"/>
                  </a:lnTo>
                  <a:lnTo>
                    <a:pt x="2027043" y="261494"/>
                  </a:lnTo>
                  <a:lnTo>
                    <a:pt x="1983991" y="244964"/>
                  </a:lnTo>
                  <a:lnTo>
                    <a:pt x="1940254" y="229871"/>
                  </a:lnTo>
                  <a:lnTo>
                    <a:pt x="1895861" y="216244"/>
                  </a:lnTo>
                  <a:lnTo>
                    <a:pt x="1850841" y="204111"/>
                  </a:lnTo>
                  <a:lnTo>
                    <a:pt x="1805223" y="193503"/>
                  </a:lnTo>
                  <a:lnTo>
                    <a:pt x="1759036" y="184447"/>
                  </a:lnTo>
                  <a:lnTo>
                    <a:pt x="1712308" y="176973"/>
                  </a:lnTo>
                  <a:lnTo>
                    <a:pt x="1665070" y="171110"/>
                  </a:lnTo>
                  <a:lnTo>
                    <a:pt x="1617349" y="166885"/>
                  </a:lnTo>
                  <a:lnTo>
                    <a:pt x="1569175" y="164330"/>
                  </a:lnTo>
                  <a:lnTo>
                    <a:pt x="1520576" y="163471"/>
                  </a:lnTo>
                  <a:lnTo>
                    <a:pt x="1471976" y="164330"/>
                  </a:lnTo>
                  <a:lnTo>
                    <a:pt x="1423799" y="166885"/>
                  </a:lnTo>
                  <a:lnTo>
                    <a:pt x="1376077" y="171110"/>
                  </a:lnTo>
                  <a:lnTo>
                    <a:pt x="1328837" y="176973"/>
                  </a:lnTo>
                  <a:lnTo>
                    <a:pt x="1282108" y="184447"/>
                  </a:lnTo>
                  <a:lnTo>
                    <a:pt x="1235919" y="193503"/>
                  </a:lnTo>
                  <a:lnTo>
                    <a:pt x="1190300" y="204111"/>
                  </a:lnTo>
                  <a:lnTo>
                    <a:pt x="1145278" y="216244"/>
                  </a:lnTo>
                  <a:lnTo>
                    <a:pt x="1100884" y="229871"/>
                  </a:lnTo>
                  <a:lnTo>
                    <a:pt x="1057145" y="244964"/>
                  </a:lnTo>
                  <a:lnTo>
                    <a:pt x="1014092" y="261494"/>
                  </a:lnTo>
                  <a:lnTo>
                    <a:pt x="971752" y="279432"/>
                  </a:lnTo>
                  <a:lnTo>
                    <a:pt x="930155" y="298749"/>
                  </a:lnTo>
                  <a:lnTo>
                    <a:pt x="889330" y="319416"/>
                  </a:lnTo>
                  <a:lnTo>
                    <a:pt x="849305" y="341405"/>
                  </a:lnTo>
                  <a:lnTo>
                    <a:pt x="810110" y="364686"/>
                  </a:lnTo>
                  <a:lnTo>
                    <a:pt x="771773" y="389230"/>
                  </a:lnTo>
                  <a:lnTo>
                    <a:pt x="734324" y="415009"/>
                  </a:lnTo>
                  <a:lnTo>
                    <a:pt x="697791" y="441993"/>
                  </a:lnTo>
                  <a:lnTo>
                    <a:pt x="662203" y="470154"/>
                  </a:lnTo>
                  <a:lnTo>
                    <a:pt x="627589" y="499463"/>
                  </a:lnTo>
                  <a:lnTo>
                    <a:pt x="593979" y="529890"/>
                  </a:lnTo>
                  <a:lnTo>
                    <a:pt x="561400" y="561408"/>
                  </a:lnTo>
                  <a:lnTo>
                    <a:pt x="529882" y="593986"/>
                  </a:lnTo>
                  <a:lnTo>
                    <a:pt x="499455" y="627596"/>
                  </a:lnTo>
                  <a:lnTo>
                    <a:pt x="470146" y="662209"/>
                  </a:lnTo>
                  <a:lnTo>
                    <a:pt x="441984" y="697797"/>
                  </a:lnTo>
                  <a:lnTo>
                    <a:pt x="415000" y="734329"/>
                  </a:lnTo>
                  <a:lnTo>
                    <a:pt x="389221" y="771778"/>
                  </a:lnTo>
                  <a:lnTo>
                    <a:pt x="364676" y="810115"/>
                  </a:lnTo>
                  <a:lnTo>
                    <a:pt x="341395" y="849309"/>
                  </a:lnTo>
                  <a:lnTo>
                    <a:pt x="319406" y="889333"/>
                  </a:lnTo>
                  <a:lnTo>
                    <a:pt x="298739" y="930158"/>
                  </a:lnTo>
                  <a:lnTo>
                    <a:pt x="279422" y="971754"/>
                  </a:lnTo>
                  <a:lnTo>
                    <a:pt x="261484" y="1014093"/>
                  </a:lnTo>
                  <a:lnTo>
                    <a:pt x="244954" y="1057146"/>
                  </a:lnTo>
                  <a:lnTo>
                    <a:pt x="229861" y="1100883"/>
                  </a:lnTo>
                  <a:lnTo>
                    <a:pt x="216234" y="1145277"/>
                  </a:lnTo>
                  <a:lnTo>
                    <a:pt x="204101" y="1190297"/>
                  </a:lnTo>
                  <a:lnTo>
                    <a:pt x="193493" y="1235916"/>
                  </a:lnTo>
                  <a:lnTo>
                    <a:pt x="184437" y="1282104"/>
                  </a:lnTo>
                  <a:lnTo>
                    <a:pt x="176963" y="1328831"/>
                  </a:lnTo>
                  <a:lnTo>
                    <a:pt x="171099" y="1376070"/>
                  </a:lnTo>
                  <a:lnTo>
                    <a:pt x="166875" y="1423792"/>
                  </a:lnTo>
                  <a:lnTo>
                    <a:pt x="164320" y="1471967"/>
                  </a:lnTo>
                  <a:lnTo>
                    <a:pt x="163461" y="1520566"/>
                  </a:lnTo>
                  <a:lnTo>
                    <a:pt x="0" y="1520566"/>
                  </a:lnTo>
                  <a:lnTo>
                    <a:pt x="742" y="1472372"/>
                  </a:lnTo>
                  <a:lnTo>
                    <a:pt x="2987" y="1424547"/>
                  </a:lnTo>
                  <a:lnTo>
                    <a:pt x="6700" y="1377114"/>
                  </a:lnTo>
                  <a:lnTo>
                    <a:pt x="11859" y="1330095"/>
                  </a:lnTo>
                  <a:lnTo>
                    <a:pt x="18442" y="1283513"/>
                  </a:lnTo>
                  <a:lnTo>
                    <a:pt x="26426" y="1237389"/>
                  </a:lnTo>
                  <a:lnTo>
                    <a:pt x="35790" y="1191747"/>
                  </a:lnTo>
                  <a:lnTo>
                    <a:pt x="46510" y="1146610"/>
                  </a:lnTo>
                  <a:lnTo>
                    <a:pt x="58564" y="1101998"/>
                  </a:lnTo>
                  <a:lnTo>
                    <a:pt x="71930" y="1057935"/>
                  </a:lnTo>
                  <a:lnTo>
                    <a:pt x="86585" y="1014444"/>
                  </a:lnTo>
                  <a:lnTo>
                    <a:pt x="102507" y="971546"/>
                  </a:lnTo>
                  <a:lnTo>
                    <a:pt x="119673" y="929264"/>
                  </a:lnTo>
                  <a:lnTo>
                    <a:pt x="138061" y="887621"/>
                  </a:lnTo>
                  <a:lnTo>
                    <a:pt x="157649" y="846638"/>
                  </a:lnTo>
                  <a:lnTo>
                    <a:pt x="178413" y="806339"/>
                  </a:lnTo>
                  <a:lnTo>
                    <a:pt x="200332" y="766746"/>
                  </a:lnTo>
                  <a:lnTo>
                    <a:pt x="223384" y="727882"/>
                  </a:lnTo>
                  <a:lnTo>
                    <a:pt x="247545" y="689768"/>
                  </a:lnTo>
                  <a:lnTo>
                    <a:pt x="272793" y="652427"/>
                  </a:lnTo>
                  <a:lnTo>
                    <a:pt x="299107" y="615881"/>
                  </a:lnTo>
                  <a:lnTo>
                    <a:pt x="326462" y="580154"/>
                  </a:lnTo>
                  <a:lnTo>
                    <a:pt x="354838" y="545267"/>
                  </a:lnTo>
                  <a:lnTo>
                    <a:pt x="384211" y="511244"/>
                  </a:lnTo>
                  <a:lnTo>
                    <a:pt x="414559" y="478105"/>
                  </a:lnTo>
                  <a:lnTo>
                    <a:pt x="445860" y="445874"/>
                  </a:lnTo>
                  <a:lnTo>
                    <a:pt x="478092" y="414574"/>
                  </a:lnTo>
                  <a:lnTo>
                    <a:pt x="511231" y="384226"/>
                  </a:lnTo>
                  <a:lnTo>
                    <a:pt x="545255" y="354853"/>
                  </a:lnTo>
                  <a:lnTo>
                    <a:pt x="580142" y="326478"/>
                  </a:lnTo>
                  <a:lnTo>
                    <a:pt x="615870" y="299123"/>
                  </a:lnTo>
                  <a:lnTo>
                    <a:pt x="652416" y="272810"/>
                  </a:lnTo>
                  <a:lnTo>
                    <a:pt x="689757" y="247562"/>
                  </a:lnTo>
                  <a:lnTo>
                    <a:pt x="727872" y="223401"/>
                  </a:lnTo>
                  <a:lnTo>
                    <a:pt x="766737" y="200350"/>
                  </a:lnTo>
                  <a:lnTo>
                    <a:pt x="806331" y="178431"/>
                  </a:lnTo>
                  <a:lnTo>
                    <a:pt x="846630" y="157666"/>
                  </a:lnTo>
                  <a:lnTo>
                    <a:pt x="887613" y="138079"/>
                  </a:lnTo>
                  <a:lnTo>
                    <a:pt x="929257" y="119691"/>
                  </a:lnTo>
                  <a:lnTo>
                    <a:pt x="971539" y="102525"/>
                  </a:lnTo>
                  <a:lnTo>
                    <a:pt x="1014437" y="86604"/>
                  </a:lnTo>
                  <a:lnTo>
                    <a:pt x="1057930" y="71949"/>
                  </a:lnTo>
                  <a:lnTo>
                    <a:pt x="1101993" y="58583"/>
                  </a:lnTo>
                  <a:lnTo>
                    <a:pt x="1146605" y="46529"/>
                  </a:lnTo>
                  <a:lnTo>
                    <a:pt x="1191744" y="35810"/>
                  </a:lnTo>
                  <a:lnTo>
                    <a:pt x="1237386" y="26446"/>
                  </a:lnTo>
                  <a:lnTo>
                    <a:pt x="1283510" y="18462"/>
                  </a:lnTo>
                  <a:lnTo>
                    <a:pt x="1330093" y="11879"/>
                  </a:lnTo>
                  <a:lnTo>
                    <a:pt x="1377112" y="6720"/>
                  </a:lnTo>
                  <a:lnTo>
                    <a:pt x="1424546" y="3007"/>
                  </a:lnTo>
                  <a:lnTo>
                    <a:pt x="1472371" y="762"/>
                  </a:lnTo>
                  <a:lnTo>
                    <a:pt x="1520566" y="0"/>
                  </a:lnTo>
                  <a:lnTo>
                    <a:pt x="1568761" y="762"/>
                  </a:lnTo>
                  <a:lnTo>
                    <a:pt x="1616586" y="3007"/>
                  </a:lnTo>
                  <a:lnTo>
                    <a:pt x="1664020" y="6720"/>
                  </a:lnTo>
                  <a:lnTo>
                    <a:pt x="1711039" y="11879"/>
                  </a:lnTo>
                  <a:lnTo>
                    <a:pt x="1757622" y="18462"/>
                  </a:lnTo>
                  <a:lnTo>
                    <a:pt x="1803746" y="26446"/>
                  </a:lnTo>
                  <a:lnTo>
                    <a:pt x="1849389" y="35810"/>
                  </a:lnTo>
                  <a:lnTo>
                    <a:pt x="1894527" y="46529"/>
                  </a:lnTo>
                  <a:lnTo>
                    <a:pt x="1939139" y="58583"/>
                  </a:lnTo>
                  <a:lnTo>
                    <a:pt x="1983203" y="71949"/>
                  </a:lnTo>
                  <a:lnTo>
                    <a:pt x="2026695" y="86604"/>
                  </a:lnTo>
                  <a:lnTo>
                    <a:pt x="2069593" y="102525"/>
                  </a:lnTo>
                  <a:lnTo>
                    <a:pt x="2111876" y="119691"/>
                  </a:lnTo>
                  <a:lnTo>
                    <a:pt x="2153519" y="138079"/>
                  </a:lnTo>
                  <a:lnTo>
                    <a:pt x="2194502" y="157666"/>
                  </a:lnTo>
                  <a:lnTo>
                    <a:pt x="2234802" y="178431"/>
                  </a:lnTo>
                  <a:lnTo>
                    <a:pt x="2274395" y="200350"/>
                  </a:lnTo>
                  <a:lnTo>
                    <a:pt x="2313261" y="223401"/>
                  </a:lnTo>
                  <a:lnTo>
                    <a:pt x="2351375" y="247562"/>
                  </a:lnTo>
                  <a:lnTo>
                    <a:pt x="2388716" y="272810"/>
                  </a:lnTo>
                  <a:lnTo>
                    <a:pt x="2425262" y="299123"/>
                  </a:lnTo>
                  <a:lnTo>
                    <a:pt x="2460990" y="326478"/>
                  </a:lnTo>
                  <a:lnTo>
                    <a:pt x="2495877" y="354853"/>
                  </a:lnTo>
                  <a:lnTo>
                    <a:pt x="2529902" y="384226"/>
                  </a:lnTo>
                  <a:lnTo>
                    <a:pt x="2563041" y="414574"/>
                  </a:lnTo>
                  <a:lnTo>
                    <a:pt x="2595272" y="445874"/>
                  </a:lnTo>
                  <a:lnTo>
                    <a:pt x="2626573" y="478105"/>
                  </a:lnTo>
                  <a:lnTo>
                    <a:pt x="2656921" y="511244"/>
                  </a:lnTo>
                  <a:lnTo>
                    <a:pt x="2686294" y="545267"/>
                  </a:lnTo>
                  <a:lnTo>
                    <a:pt x="2714670" y="580154"/>
                  </a:lnTo>
                  <a:lnTo>
                    <a:pt x="2742026" y="615881"/>
                  </a:lnTo>
                  <a:lnTo>
                    <a:pt x="2768339" y="652427"/>
                  </a:lnTo>
                  <a:lnTo>
                    <a:pt x="2793587" y="689768"/>
                  </a:lnTo>
                  <a:lnTo>
                    <a:pt x="2817748" y="727882"/>
                  </a:lnTo>
                  <a:lnTo>
                    <a:pt x="2840800" y="766746"/>
                  </a:lnTo>
                  <a:lnTo>
                    <a:pt x="2862719" y="806339"/>
                  </a:lnTo>
                  <a:lnTo>
                    <a:pt x="2883484" y="846638"/>
                  </a:lnTo>
                  <a:lnTo>
                    <a:pt x="2903071" y="887621"/>
                  </a:lnTo>
                  <a:lnTo>
                    <a:pt x="2921459" y="929264"/>
                  </a:lnTo>
                  <a:lnTo>
                    <a:pt x="2938626" y="971546"/>
                  </a:lnTo>
                  <a:lnTo>
                    <a:pt x="2954547" y="1014444"/>
                  </a:lnTo>
                  <a:lnTo>
                    <a:pt x="2969202" y="1057935"/>
                  </a:lnTo>
                  <a:lnTo>
                    <a:pt x="2982568" y="1101998"/>
                  </a:lnTo>
                  <a:lnTo>
                    <a:pt x="2994622" y="1146610"/>
                  </a:lnTo>
                  <a:lnTo>
                    <a:pt x="3005342" y="1191747"/>
                  </a:lnTo>
                  <a:lnTo>
                    <a:pt x="3014706" y="1237389"/>
                  </a:lnTo>
                  <a:lnTo>
                    <a:pt x="3022690" y="1283513"/>
                  </a:lnTo>
                  <a:lnTo>
                    <a:pt x="3029273" y="1330095"/>
                  </a:lnTo>
                  <a:lnTo>
                    <a:pt x="3034433" y="1377114"/>
                  </a:lnTo>
                  <a:lnTo>
                    <a:pt x="3038146" y="1424547"/>
                  </a:lnTo>
                  <a:lnTo>
                    <a:pt x="3038474" y="1431543"/>
                  </a:lnTo>
                  <a:lnTo>
                    <a:pt x="3038474" y="1520566"/>
                  </a:lnTo>
                  <a:close/>
                </a:path>
              </a:pathLst>
            </a:custGeom>
            <a:solidFill>
              <a:srgbClr val="C6D9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642545" y="4852737"/>
              <a:ext cx="2378710" cy="2378710"/>
            </a:xfrm>
            <a:custGeom>
              <a:avLst/>
              <a:gdLst/>
              <a:ahLst/>
              <a:cxnLst/>
              <a:rect l="l" t="t" r="r" b="b"/>
              <a:pathLst>
                <a:path w="2378710" h="2378709">
                  <a:moveTo>
                    <a:pt x="1189136" y="2378263"/>
                  </a:moveTo>
                  <a:lnTo>
                    <a:pt x="1141310" y="2377319"/>
                  </a:lnTo>
                  <a:lnTo>
                    <a:pt x="1093963" y="2374510"/>
                  </a:lnTo>
                  <a:lnTo>
                    <a:pt x="1047131" y="2369872"/>
                  </a:lnTo>
                  <a:lnTo>
                    <a:pt x="1000849" y="2363440"/>
                  </a:lnTo>
                  <a:lnTo>
                    <a:pt x="955153" y="2355250"/>
                  </a:lnTo>
                  <a:lnTo>
                    <a:pt x="910079" y="2345337"/>
                  </a:lnTo>
                  <a:lnTo>
                    <a:pt x="865661" y="2333737"/>
                  </a:lnTo>
                  <a:lnTo>
                    <a:pt x="821936" y="2320485"/>
                  </a:lnTo>
                  <a:lnTo>
                    <a:pt x="778939" y="2305617"/>
                  </a:lnTo>
                  <a:lnTo>
                    <a:pt x="736706" y="2289169"/>
                  </a:lnTo>
                  <a:lnTo>
                    <a:pt x="695271" y="2271175"/>
                  </a:lnTo>
                  <a:lnTo>
                    <a:pt x="654672" y="2251672"/>
                  </a:lnTo>
                  <a:lnTo>
                    <a:pt x="614942" y="2230696"/>
                  </a:lnTo>
                  <a:lnTo>
                    <a:pt x="576118" y="2208280"/>
                  </a:lnTo>
                  <a:lnTo>
                    <a:pt x="538235" y="2184462"/>
                  </a:lnTo>
                  <a:lnTo>
                    <a:pt x="501329" y="2159276"/>
                  </a:lnTo>
                  <a:lnTo>
                    <a:pt x="465435" y="2132759"/>
                  </a:lnTo>
                  <a:lnTo>
                    <a:pt x="430589" y="2104945"/>
                  </a:lnTo>
                  <a:lnTo>
                    <a:pt x="396826" y="2075870"/>
                  </a:lnTo>
                  <a:lnTo>
                    <a:pt x="364181" y="2045570"/>
                  </a:lnTo>
                  <a:lnTo>
                    <a:pt x="332691" y="2014080"/>
                  </a:lnTo>
                  <a:lnTo>
                    <a:pt x="302391" y="1981436"/>
                  </a:lnTo>
                  <a:lnTo>
                    <a:pt x="273316" y="1947674"/>
                  </a:lnTo>
                  <a:lnTo>
                    <a:pt x="245503" y="1912828"/>
                  </a:lnTo>
                  <a:lnTo>
                    <a:pt x="218985" y="1876934"/>
                  </a:lnTo>
                  <a:lnTo>
                    <a:pt x="193799" y="1840028"/>
                  </a:lnTo>
                  <a:lnTo>
                    <a:pt x="169981" y="1802146"/>
                  </a:lnTo>
                  <a:lnTo>
                    <a:pt x="147566" y="1763323"/>
                  </a:lnTo>
                  <a:lnTo>
                    <a:pt x="126589" y="1723594"/>
                  </a:lnTo>
                  <a:lnTo>
                    <a:pt x="107086" y="1682995"/>
                  </a:lnTo>
                  <a:lnTo>
                    <a:pt x="89093" y="1641561"/>
                  </a:lnTo>
                  <a:lnTo>
                    <a:pt x="72645" y="1599329"/>
                  </a:lnTo>
                  <a:lnTo>
                    <a:pt x="57777" y="1556333"/>
                  </a:lnTo>
                  <a:lnTo>
                    <a:pt x="44526" y="1512609"/>
                  </a:lnTo>
                  <a:lnTo>
                    <a:pt x="32926" y="1468193"/>
                  </a:lnTo>
                  <a:lnTo>
                    <a:pt x="23013" y="1423120"/>
                  </a:lnTo>
                  <a:lnTo>
                    <a:pt x="14823" y="1377426"/>
                  </a:lnTo>
                  <a:lnTo>
                    <a:pt x="8391" y="1331146"/>
                  </a:lnTo>
                  <a:lnTo>
                    <a:pt x="3753" y="1284315"/>
                  </a:lnTo>
                  <a:lnTo>
                    <a:pt x="944" y="1236970"/>
                  </a:lnTo>
                  <a:lnTo>
                    <a:pt x="0" y="1189146"/>
                  </a:lnTo>
                  <a:lnTo>
                    <a:pt x="944" y="1141319"/>
                  </a:lnTo>
                  <a:lnTo>
                    <a:pt x="3753" y="1093971"/>
                  </a:lnTo>
                  <a:lnTo>
                    <a:pt x="8391" y="1047139"/>
                  </a:lnTo>
                  <a:lnTo>
                    <a:pt x="14823" y="1000857"/>
                  </a:lnTo>
                  <a:lnTo>
                    <a:pt x="23013" y="955161"/>
                  </a:lnTo>
                  <a:lnTo>
                    <a:pt x="32926" y="910086"/>
                  </a:lnTo>
                  <a:lnTo>
                    <a:pt x="44526" y="865668"/>
                  </a:lnTo>
                  <a:lnTo>
                    <a:pt x="57777" y="821943"/>
                  </a:lnTo>
                  <a:lnTo>
                    <a:pt x="72645" y="778946"/>
                  </a:lnTo>
                  <a:lnTo>
                    <a:pt x="89093" y="736712"/>
                  </a:lnTo>
                  <a:lnTo>
                    <a:pt x="107086" y="695277"/>
                  </a:lnTo>
                  <a:lnTo>
                    <a:pt x="126589" y="654677"/>
                  </a:lnTo>
                  <a:lnTo>
                    <a:pt x="147566" y="614947"/>
                  </a:lnTo>
                  <a:lnTo>
                    <a:pt x="169981" y="576123"/>
                  </a:lnTo>
                  <a:lnTo>
                    <a:pt x="193799" y="538240"/>
                  </a:lnTo>
                  <a:lnTo>
                    <a:pt x="218985" y="501333"/>
                  </a:lnTo>
                  <a:lnTo>
                    <a:pt x="245503" y="465439"/>
                  </a:lnTo>
                  <a:lnTo>
                    <a:pt x="273316" y="430592"/>
                  </a:lnTo>
                  <a:lnTo>
                    <a:pt x="302391" y="396829"/>
                  </a:lnTo>
                  <a:lnTo>
                    <a:pt x="332691" y="364184"/>
                  </a:lnTo>
                  <a:lnTo>
                    <a:pt x="364181" y="332694"/>
                  </a:lnTo>
                  <a:lnTo>
                    <a:pt x="396826" y="302394"/>
                  </a:lnTo>
                  <a:lnTo>
                    <a:pt x="430589" y="273319"/>
                  </a:lnTo>
                  <a:lnTo>
                    <a:pt x="465435" y="245505"/>
                  </a:lnTo>
                  <a:lnTo>
                    <a:pt x="501329" y="218987"/>
                  </a:lnTo>
                  <a:lnTo>
                    <a:pt x="538235" y="193801"/>
                  </a:lnTo>
                  <a:lnTo>
                    <a:pt x="576118" y="169983"/>
                  </a:lnTo>
                  <a:lnTo>
                    <a:pt x="614942" y="147567"/>
                  </a:lnTo>
                  <a:lnTo>
                    <a:pt x="654672" y="126590"/>
                  </a:lnTo>
                  <a:lnTo>
                    <a:pt x="695271" y="107087"/>
                  </a:lnTo>
                  <a:lnTo>
                    <a:pt x="736706" y="89094"/>
                  </a:lnTo>
                  <a:lnTo>
                    <a:pt x="778939" y="72645"/>
                  </a:lnTo>
                  <a:lnTo>
                    <a:pt x="821936" y="57778"/>
                  </a:lnTo>
                  <a:lnTo>
                    <a:pt x="865661" y="44526"/>
                  </a:lnTo>
                  <a:lnTo>
                    <a:pt x="910079" y="32926"/>
                  </a:lnTo>
                  <a:lnTo>
                    <a:pt x="955153" y="23013"/>
                  </a:lnTo>
                  <a:lnTo>
                    <a:pt x="1000849" y="14823"/>
                  </a:lnTo>
                  <a:lnTo>
                    <a:pt x="1047131" y="8391"/>
                  </a:lnTo>
                  <a:lnTo>
                    <a:pt x="1093963" y="3753"/>
                  </a:lnTo>
                  <a:lnTo>
                    <a:pt x="1141310" y="944"/>
                  </a:lnTo>
                  <a:lnTo>
                    <a:pt x="1189136" y="0"/>
                  </a:lnTo>
                  <a:lnTo>
                    <a:pt x="1236963" y="944"/>
                  </a:lnTo>
                  <a:lnTo>
                    <a:pt x="1284310" y="3753"/>
                  </a:lnTo>
                  <a:lnTo>
                    <a:pt x="1331142" y="8391"/>
                  </a:lnTo>
                  <a:lnTo>
                    <a:pt x="1377424" y="14823"/>
                  </a:lnTo>
                  <a:lnTo>
                    <a:pt x="1423119" y="23013"/>
                  </a:lnTo>
                  <a:lnTo>
                    <a:pt x="1468194" y="32926"/>
                  </a:lnTo>
                  <a:lnTo>
                    <a:pt x="1512611" y="44526"/>
                  </a:lnTo>
                  <a:lnTo>
                    <a:pt x="1556336" y="57778"/>
                  </a:lnTo>
                  <a:lnTo>
                    <a:pt x="1599333" y="72645"/>
                  </a:lnTo>
                  <a:lnTo>
                    <a:pt x="1641567" y="89094"/>
                  </a:lnTo>
                  <a:lnTo>
                    <a:pt x="1683001" y="107087"/>
                  </a:lnTo>
                  <a:lnTo>
                    <a:pt x="1723601" y="126590"/>
                  </a:lnTo>
                  <a:lnTo>
                    <a:pt x="1763330" y="147567"/>
                  </a:lnTo>
                  <a:lnTo>
                    <a:pt x="1802154" y="169983"/>
                  </a:lnTo>
                  <a:lnTo>
                    <a:pt x="1840037" y="193801"/>
                  </a:lnTo>
                  <a:lnTo>
                    <a:pt x="1876943" y="218987"/>
                  </a:lnTo>
                  <a:lnTo>
                    <a:pt x="1912837" y="245505"/>
                  </a:lnTo>
                  <a:lnTo>
                    <a:pt x="1947684" y="273319"/>
                  </a:lnTo>
                  <a:lnTo>
                    <a:pt x="1981447" y="302394"/>
                  </a:lnTo>
                  <a:lnTo>
                    <a:pt x="2014091" y="332694"/>
                  </a:lnTo>
                  <a:lnTo>
                    <a:pt x="2045581" y="364184"/>
                  </a:lnTo>
                  <a:lnTo>
                    <a:pt x="2075881" y="396829"/>
                  </a:lnTo>
                  <a:lnTo>
                    <a:pt x="2104956" y="430592"/>
                  </a:lnTo>
                  <a:lnTo>
                    <a:pt x="2132770" y="465439"/>
                  </a:lnTo>
                  <a:lnTo>
                    <a:pt x="2159287" y="501333"/>
                  </a:lnTo>
                  <a:lnTo>
                    <a:pt x="2184473" y="538240"/>
                  </a:lnTo>
                  <a:lnTo>
                    <a:pt x="2208291" y="576123"/>
                  </a:lnTo>
                  <a:lnTo>
                    <a:pt x="2230707" y="614947"/>
                  </a:lnTo>
                  <a:lnTo>
                    <a:pt x="2251683" y="654677"/>
                  </a:lnTo>
                  <a:lnTo>
                    <a:pt x="2271186" y="695277"/>
                  </a:lnTo>
                  <a:lnTo>
                    <a:pt x="2289179" y="736712"/>
                  </a:lnTo>
                  <a:lnTo>
                    <a:pt x="2305628" y="778946"/>
                  </a:lnTo>
                  <a:lnTo>
                    <a:pt x="2320495" y="821943"/>
                  </a:lnTo>
                  <a:lnTo>
                    <a:pt x="2333747" y="865668"/>
                  </a:lnTo>
                  <a:lnTo>
                    <a:pt x="2345347" y="910086"/>
                  </a:lnTo>
                  <a:lnTo>
                    <a:pt x="2355259" y="955161"/>
                  </a:lnTo>
                  <a:lnTo>
                    <a:pt x="2363450" y="1000857"/>
                  </a:lnTo>
                  <a:lnTo>
                    <a:pt x="2369881" y="1047139"/>
                  </a:lnTo>
                  <a:lnTo>
                    <a:pt x="2374520" y="1093972"/>
                  </a:lnTo>
                  <a:lnTo>
                    <a:pt x="2377329" y="1141319"/>
                  </a:lnTo>
                  <a:lnTo>
                    <a:pt x="2378273" y="1189146"/>
                  </a:lnTo>
                  <a:lnTo>
                    <a:pt x="2377329" y="1236970"/>
                  </a:lnTo>
                  <a:lnTo>
                    <a:pt x="2374520" y="1284315"/>
                  </a:lnTo>
                  <a:lnTo>
                    <a:pt x="2369881" y="1331146"/>
                  </a:lnTo>
                  <a:lnTo>
                    <a:pt x="2363449" y="1377426"/>
                  </a:lnTo>
                  <a:lnTo>
                    <a:pt x="2355259" y="1423120"/>
                  </a:lnTo>
                  <a:lnTo>
                    <a:pt x="2345346" y="1468193"/>
                  </a:lnTo>
                  <a:lnTo>
                    <a:pt x="2333746" y="1512609"/>
                  </a:lnTo>
                  <a:lnTo>
                    <a:pt x="2320494" y="1556333"/>
                  </a:lnTo>
                  <a:lnTo>
                    <a:pt x="2305626" y="1599329"/>
                  </a:lnTo>
                  <a:lnTo>
                    <a:pt x="2289177" y="1641561"/>
                  </a:lnTo>
                  <a:lnTo>
                    <a:pt x="2271184" y="1682995"/>
                  </a:lnTo>
                  <a:lnTo>
                    <a:pt x="2251681" y="1723594"/>
                  </a:lnTo>
                  <a:lnTo>
                    <a:pt x="2230704" y="1763323"/>
                  </a:lnTo>
                  <a:lnTo>
                    <a:pt x="2208288" y="1802146"/>
                  </a:lnTo>
                  <a:lnTo>
                    <a:pt x="2184469" y="1840028"/>
                  </a:lnTo>
                  <a:lnTo>
                    <a:pt x="2159283" y="1876934"/>
                  </a:lnTo>
                  <a:lnTo>
                    <a:pt x="2132766" y="1912828"/>
                  </a:lnTo>
                  <a:lnTo>
                    <a:pt x="2104951" y="1947674"/>
                  </a:lnTo>
                  <a:lnTo>
                    <a:pt x="2075876" y="1981436"/>
                  </a:lnTo>
                  <a:lnTo>
                    <a:pt x="2045576" y="2014080"/>
                  </a:lnTo>
                  <a:lnTo>
                    <a:pt x="2014085" y="2045570"/>
                  </a:lnTo>
                  <a:lnTo>
                    <a:pt x="1981441" y="2075870"/>
                  </a:lnTo>
                  <a:lnTo>
                    <a:pt x="1947678" y="2104945"/>
                  </a:lnTo>
                  <a:lnTo>
                    <a:pt x="1912831" y="2132759"/>
                  </a:lnTo>
                  <a:lnTo>
                    <a:pt x="1876937" y="2159276"/>
                  </a:lnTo>
                  <a:lnTo>
                    <a:pt x="1840031" y="2184462"/>
                  </a:lnTo>
                  <a:lnTo>
                    <a:pt x="1802148" y="2208280"/>
                  </a:lnTo>
                  <a:lnTo>
                    <a:pt x="1763324" y="2230696"/>
                  </a:lnTo>
                  <a:lnTo>
                    <a:pt x="1723594" y="2251673"/>
                  </a:lnTo>
                  <a:lnTo>
                    <a:pt x="1682995" y="2271175"/>
                  </a:lnTo>
                  <a:lnTo>
                    <a:pt x="1641561" y="2289169"/>
                  </a:lnTo>
                  <a:lnTo>
                    <a:pt x="1599327" y="2305617"/>
                  </a:lnTo>
                  <a:lnTo>
                    <a:pt x="1556331" y="2320485"/>
                  </a:lnTo>
                  <a:lnTo>
                    <a:pt x="1512606" y="2333737"/>
                  </a:lnTo>
                  <a:lnTo>
                    <a:pt x="1468189" y="2345337"/>
                  </a:lnTo>
                  <a:lnTo>
                    <a:pt x="1423115" y="2355250"/>
                  </a:lnTo>
                  <a:lnTo>
                    <a:pt x="1377420" y="2363440"/>
                  </a:lnTo>
                  <a:lnTo>
                    <a:pt x="1331139" y="2369872"/>
                  </a:lnTo>
                  <a:lnTo>
                    <a:pt x="1284308" y="2374510"/>
                  </a:lnTo>
                  <a:lnTo>
                    <a:pt x="1236962" y="2377319"/>
                  </a:lnTo>
                  <a:lnTo>
                    <a:pt x="1189136" y="2378263"/>
                  </a:lnTo>
                  <a:close/>
                </a:path>
              </a:pathLst>
            </a:custGeom>
            <a:solidFill>
              <a:srgbClr val="004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147301" y="5357488"/>
              <a:ext cx="1371599" cy="1371599"/>
            </a:xfrm>
            <a:prstGeom prst="rect">
              <a:avLst/>
            </a:prstGeom>
          </p:spPr>
        </p:pic>
      </p:grpSp>
      <p:grpSp>
        <p:nvGrpSpPr>
          <p:cNvPr id="23" name="object 23"/>
          <p:cNvGrpSpPr/>
          <p:nvPr/>
        </p:nvGrpSpPr>
        <p:grpSpPr>
          <a:xfrm>
            <a:off x="463142" y="4832077"/>
            <a:ext cx="3038475" cy="2820670"/>
            <a:chOff x="463142" y="4832077"/>
            <a:chExt cx="3038475" cy="2820670"/>
          </a:xfrm>
        </p:grpSpPr>
        <p:sp>
          <p:nvSpPr>
            <p:cNvPr id="24" name="object 24"/>
            <p:cNvSpPr/>
            <p:nvPr/>
          </p:nvSpPr>
          <p:spPr>
            <a:xfrm>
              <a:off x="463142" y="6131912"/>
              <a:ext cx="3038475" cy="1520825"/>
            </a:xfrm>
            <a:custGeom>
              <a:avLst/>
              <a:gdLst/>
              <a:ahLst/>
              <a:cxnLst/>
              <a:rect l="l" t="t" r="r" b="b"/>
              <a:pathLst>
                <a:path w="3038475" h="1520825">
                  <a:moveTo>
                    <a:pt x="0" y="0"/>
                  </a:moveTo>
                  <a:lnTo>
                    <a:pt x="160813" y="0"/>
                  </a:lnTo>
                  <a:lnTo>
                    <a:pt x="161671" y="48599"/>
                  </a:lnTo>
                  <a:lnTo>
                    <a:pt x="164227" y="96774"/>
                  </a:lnTo>
                  <a:lnTo>
                    <a:pt x="168451" y="144495"/>
                  </a:lnTo>
                  <a:lnTo>
                    <a:pt x="174315" y="191734"/>
                  </a:lnTo>
                  <a:lnTo>
                    <a:pt x="181789" y="238462"/>
                  </a:lnTo>
                  <a:lnTo>
                    <a:pt x="190845" y="284650"/>
                  </a:lnTo>
                  <a:lnTo>
                    <a:pt x="201453" y="330268"/>
                  </a:lnTo>
                  <a:lnTo>
                    <a:pt x="213585" y="375289"/>
                  </a:lnTo>
                  <a:lnTo>
                    <a:pt x="227212" y="419682"/>
                  </a:lnTo>
                  <a:lnTo>
                    <a:pt x="242305" y="463420"/>
                  </a:lnTo>
                  <a:lnTo>
                    <a:pt x="258835" y="506472"/>
                  </a:lnTo>
                  <a:lnTo>
                    <a:pt x="276773" y="548811"/>
                  </a:lnTo>
                  <a:lnTo>
                    <a:pt x="296090" y="590408"/>
                  </a:lnTo>
                  <a:lnTo>
                    <a:pt x="316757" y="631232"/>
                  </a:lnTo>
                  <a:lnTo>
                    <a:pt x="338746" y="671256"/>
                  </a:lnTo>
                  <a:lnTo>
                    <a:pt x="362027" y="710451"/>
                  </a:lnTo>
                  <a:lnTo>
                    <a:pt x="386571" y="748787"/>
                  </a:lnTo>
                  <a:lnTo>
                    <a:pt x="412350" y="786236"/>
                  </a:lnTo>
                  <a:lnTo>
                    <a:pt x="439334" y="822769"/>
                  </a:lnTo>
                  <a:lnTo>
                    <a:pt x="467495" y="858356"/>
                  </a:lnTo>
                  <a:lnTo>
                    <a:pt x="496804" y="892969"/>
                  </a:lnTo>
                  <a:lnTo>
                    <a:pt x="527231" y="926580"/>
                  </a:lnTo>
                  <a:lnTo>
                    <a:pt x="558748" y="959158"/>
                  </a:lnTo>
                  <a:lnTo>
                    <a:pt x="591326" y="990675"/>
                  </a:lnTo>
                  <a:lnTo>
                    <a:pt x="624936" y="1021103"/>
                  </a:lnTo>
                  <a:lnTo>
                    <a:pt x="659549" y="1050411"/>
                  </a:lnTo>
                  <a:lnTo>
                    <a:pt x="695136" y="1078572"/>
                  </a:lnTo>
                  <a:lnTo>
                    <a:pt x="731669" y="1105557"/>
                  </a:lnTo>
                  <a:lnTo>
                    <a:pt x="769117" y="1131336"/>
                  </a:lnTo>
                  <a:lnTo>
                    <a:pt x="807453" y="1155880"/>
                  </a:lnTo>
                  <a:lnTo>
                    <a:pt x="846648" y="1179161"/>
                  </a:lnTo>
                  <a:lnTo>
                    <a:pt x="886671" y="1201150"/>
                  </a:lnTo>
                  <a:lnTo>
                    <a:pt x="927496" y="1221817"/>
                  </a:lnTo>
                  <a:lnTo>
                    <a:pt x="969092" y="1241134"/>
                  </a:lnTo>
                  <a:lnTo>
                    <a:pt x="1011430" y="1259072"/>
                  </a:lnTo>
                  <a:lnTo>
                    <a:pt x="1054483" y="1275602"/>
                  </a:lnTo>
                  <a:lnTo>
                    <a:pt x="1098220" y="1290695"/>
                  </a:lnTo>
                  <a:lnTo>
                    <a:pt x="1142613" y="1304322"/>
                  </a:lnTo>
                  <a:lnTo>
                    <a:pt x="1187633" y="1316454"/>
                  </a:lnTo>
                  <a:lnTo>
                    <a:pt x="1233251" y="1327063"/>
                  </a:lnTo>
                  <a:lnTo>
                    <a:pt x="1279438" y="1336118"/>
                  </a:lnTo>
                  <a:lnTo>
                    <a:pt x="1326165" y="1343593"/>
                  </a:lnTo>
                  <a:lnTo>
                    <a:pt x="1373404" y="1349456"/>
                  </a:lnTo>
                  <a:lnTo>
                    <a:pt x="1421125" y="1353680"/>
                  </a:lnTo>
                  <a:lnTo>
                    <a:pt x="1469299" y="1356236"/>
                  </a:lnTo>
                  <a:lnTo>
                    <a:pt x="1517898" y="1357094"/>
                  </a:lnTo>
                  <a:lnTo>
                    <a:pt x="1566498" y="1356236"/>
                  </a:lnTo>
                  <a:lnTo>
                    <a:pt x="1614674" y="1353680"/>
                  </a:lnTo>
                  <a:lnTo>
                    <a:pt x="1662397" y="1349456"/>
                  </a:lnTo>
                  <a:lnTo>
                    <a:pt x="1709637" y="1343593"/>
                  </a:lnTo>
                  <a:lnTo>
                    <a:pt x="1756366" y="1336118"/>
                  </a:lnTo>
                  <a:lnTo>
                    <a:pt x="1802555" y="1327063"/>
                  </a:lnTo>
                  <a:lnTo>
                    <a:pt x="1848174" y="1316454"/>
                  </a:lnTo>
                  <a:lnTo>
                    <a:pt x="1893196" y="1304322"/>
                  </a:lnTo>
                  <a:lnTo>
                    <a:pt x="1937590" y="1290695"/>
                  </a:lnTo>
                  <a:lnTo>
                    <a:pt x="1981328" y="1275602"/>
                  </a:lnTo>
                  <a:lnTo>
                    <a:pt x="2024382" y="1259072"/>
                  </a:lnTo>
                  <a:lnTo>
                    <a:pt x="2066722" y="1241134"/>
                  </a:lnTo>
                  <a:lnTo>
                    <a:pt x="2108319" y="1221817"/>
                  </a:lnTo>
                  <a:lnTo>
                    <a:pt x="2149144" y="1201150"/>
                  </a:lnTo>
                  <a:lnTo>
                    <a:pt x="2189169" y="1179161"/>
                  </a:lnTo>
                  <a:lnTo>
                    <a:pt x="2228364" y="1155880"/>
                  </a:lnTo>
                  <a:lnTo>
                    <a:pt x="2266701" y="1131336"/>
                  </a:lnTo>
                  <a:lnTo>
                    <a:pt x="2304150" y="1105557"/>
                  </a:lnTo>
                  <a:lnTo>
                    <a:pt x="2340683" y="1078572"/>
                  </a:lnTo>
                  <a:lnTo>
                    <a:pt x="2376271" y="1050411"/>
                  </a:lnTo>
                  <a:lnTo>
                    <a:pt x="2410885" y="1021103"/>
                  </a:lnTo>
                  <a:lnTo>
                    <a:pt x="2444495" y="990675"/>
                  </a:lnTo>
                  <a:lnTo>
                    <a:pt x="2477074" y="959158"/>
                  </a:lnTo>
                  <a:lnTo>
                    <a:pt x="2508591" y="926580"/>
                  </a:lnTo>
                  <a:lnTo>
                    <a:pt x="2539019" y="892969"/>
                  </a:lnTo>
                  <a:lnTo>
                    <a:pt x="2568328" y="858356"/>
                  </a:lnTo>
                  <a:lnTo>
                    <a:pt x="2596489" y="822769"/>
                  </a:lnTo>
                  <a:lnTo>
                    <a:pt x="2623474" y="786236"/>
                  </a:lnTo>
                  <a:lnTo>
                    <a:pt x="2649253" y="748787"/>
                  </a:lnTo>
                  <a:lnTo>
                    <a:pt x="2673798" y="710451"/>
                  </a:lnTo>
                  <a:lnTo>
                    <a:pt x="2697079" y="671256"/>
                  </a:lnTo>
                  <a:lnTo>
                    <a:pt x="2719067" y="631232"/>
                  </a:lnTo>
                  <a:lnTo>
                    <a:pt x="2739735" y="590408"/>
                  </a:lnTo>
                  <a:lnTo>
                    <a:pt x="2759052" y="548811"/>
                  </a:lnTo>
                  <a:lnTo>
                    <a:pt x="2776990" y="506472"/>
                  </a:lnTo>
                  <a:lnTo>
                    <a:pt x="2793520" y="463420"/>
                  </a:lnTo>
                  <a:lnTo>
                    <a:pt x="2808613" y="419682"/>
                  </a:lnTo>
                  <a:lnTo>
                    <a:pt x="2822240" y="375289"/>
                  </a:lnTo>
                  <a:lnTo>
                    <a:pt x="2834372" y="330268"/>
                  </a:lnTo>
                  <a:lnTo>
                    <a:pt x="2844981" y="284650"/>
                  </a:lnTo>
                  <a:lnTo>
                    <a:pt x="2854037" y="238462"/>
                  </a:lnTo>
                  <a:lnTo>
                    <a:pt x="2861511" y="191734"/>
                  </a:lnTo>
                  <a:lnTo>
                    <a:pt x="2867374" y="144495"/>
                  </a:lnTo>
                  <a:lnTo>
                    <a:pt x="2871598" y="96774"/>
                  </a:lnTo>
                  <a:lnTo>
                    <a:pt x="2874154" y="48599"/>
                  </a:lnTo>
                  <a:lnTo>
                    <a:pt x="2875012" y="0"/>
                  </a:lnTo>
                  <a:lnTo>
                    <a:pt x="3038474" y="0"/>
                  </a:lnTo>
                  <a:lnTo>
                    <a:pt x="3037731" y="48194"/>
                  </a:lnTo>
                  <a:lnTo>
                    <a:pt x="3035487" y="96018"/>
                  </a:lnTo>
                  <a:lnTo>
                    <a:pt x="3031774" y="143452"/>
                  </a:lnTo>
                  <a:lnTo>
                    <a:pt x="3026615" y="190471"/>
                  </a:lnTo>
                  <a:lnTo>
                    <a:pt x="3020032" y="237053"/>
                  </a:lnTo>
                  <a:lnTo>
                    <a:pt x="3012047" y="283176"/>
                  </a:lnTo>
                  <a:lnTo>
                    <a:pt x="3002684" y="328818"/>
                  </a:lnTo>
                  <a:lnTo>
                    <a:pt x="2991964" y="373956"/>
                  </a:lnTo>
                  <a:lnTo>
                    <a:pt x="2979910" y="418568"/>
                  </a:lnTo>
                  <a:lnTo>
                    <a:pt x="2966544" y="462630"/>
                  </a:lnTo>
                  <a:lnTo>
                    <a:pt x="2951889" y="506122"/>
                  </a:lnTo>
                  <a:lnTo>
                    <a:pt x="2935967" y="549020"/>
                  </a:lnTo>
                  <a:lnTo>
                    <a:pt x="2918801" y="591302"/>
                  </a:lnTo>
                  <a:lnTo>
                    <a:pt x="2900413" y="632945"/>
                  </a:lnTo>
                  <a:lnTo>
                    <a:pt x="2880825" y="673927"/>
                  </a:lnTo>
                  <a:lnTo>
                    <a:pt x="2860060" y="714226"/>
                  </a:lnTo>
                  <a:lnTo>
                    <a:pt x="2838141" y="753819"/>
                  </a:lnTo>
                  <a:lnTo>
                    <a:pt x="2815090" y="792684"/>
                  </a:lnTo>
                  <a:lnTo>
                    <a:pt x="2790929" y="830798"/>
                  </a:lnTo>
                  <a:lnTo>
                    <a:pt x="2765680" y="868139"/>
                  </a:lnTo>
                  <a:lnTo>
                    <a:pt x="2739367" y="904684"/>
                  </a:lnTo>
                  <a:lnTo>
                    <a:pt x="2712011" y="940411"/>
                  </a:lnTo>
                  <a:lnTo>
                    <a:pt x="2683636" y="975298"/>
                  </a:lnTo>
                  <a:lnTo>
                    <a:pt x="2654263" y="1009322"/>
                  </a:lnTo>
                  <a:lnTo>
                    <a:pt x="2623914" y="1042461"/>
                  </a:lnTo>
                  <a:lnTo>
                    <a:pt x="2592613" y="1074691"/>
                  </a:lnTo>
                  <a:lnTo>
                    <a:pt x="2560382" y="1105992"/>
                  </a:lnTo>
                  <a:lnTo>
                    <a:pt x="2527243" y="1136340"/>
                  </a:lnTo>
                  <a:lnTo>
                    <a:pt x="2493219" y="1165713"/>
                  </a:lnTo>
                  <a:lnTo>
                    <a:pt x="2458332" y="1194088"/>
                  </a:lnTo>
                  <a:lnTo>
                    <a:pt x="2422604" y="1221443"/>
                  </a:lnTo>
                  <a:lnTo>
                    <a:pt x="2386058" y="1247756"/>
                  </a:lnTo>
                  <a:lnTo>
                    <a:pt x="2348717" y="1273004"/>
                  </a:lnTo>
                  <a:lnTo>
                    <a:pt x="2310602" y="1297165"/>
                  </a:lnTo>
                  <a:lnTo>
                    <a:pt x="2271737" y="1320216"/>
                  </a:lnTo>
                  <a:lnTo>
                    <a:pt x="2232143" y="1342135"/>
                  </a:lnTo>
                  <a:lnTo>
                    <a:pt x="2191844" y="1362899"/>
                  </a:lnTo>
                  <a:lnTo>
                    <a:pt x="2150861" y="1382486"/>
                  </a:lnTo>
                  <a:lnTo>
                    <a:pt x="2109217" y="1400874"/>
                  </a:lnTo>
                  <a:lnTo>
                    <a:pt x="2066935" y="1418040"/>
                  </a:lnTo>
                  <a:lnTo>
                    <a:pt x="2024036" y="1433962"/>
                  </a:lnTo>
                  <a:lnTo>
                    <a:pt x="1980544" y="1448617"/>
                  </a:lnTo>
                  <a:lnTo>
                    <a:pt x="1936481" y="1461982"/>
                  </a:lnTo>
                  <a:lnTo>
                    <a:pt x="1891869" y="1474036"/>
                  </a:lnTo>
                  <a:lnTo>
                    <a:pt x="1846730" y="1484756"/>
                  </a:lnTo>
                  <a:lnTo>
                    <a:pt x="1801088" y="1494119"/>
                  </a:lnTo>
                  <a:lnTo>
                    <a:pt x="1754964" y="1502104"/>
                  </a:lnTo>
                  <a:lnTo>
                    <a:pt x="1708381" y="1508687"/>
                  </a:lnTo>
                  <a:lnTo>
                    <a:pt x="1661361" y="1513846"/>
                  </a:lnTo>
                  <a:lnTo>
                    <a:pt x="1613928" y="1517559"/>
                  </a:lnTo>
                  <a:lnTo>
                    <a:pt x="1566102" y="1519803"/>
                  </a:lnTo>
                  <a:lnTo>
                    <a:pt x="1517908" y="1520567"/>
                  </a:lnTo>
                  <a:lnTo>
                    <a:pt x="1469713" y="1519803"/>
                  </a:lnTo>
                  <a:lnTo>
                    <a:pt x="1421887" y="1517559"/>
                  </a:lnTo>
                  <a:lnTo>
                    <a:pt x="1374454" y="1513846"/>
                  </a:lnTo>
                  <a:lnTo>
                    <a:pt x="1327434" y="1508687"/>
                  </a:lnTo>
                  <a:lnTo>
                    <a:pt x="1280851" y="1502104"/>
                  </a:lnTo>
                  <a:lnTo>
                    <a:pt x="1234727" y="1494119"/>
                  </a:lnTo>
                  <a:lnTo>
                    <a:pt x="1189085" y="1484756"/>
                  </a:lnTo>
                  <a:lnTo>
                    <a:pt x="1143947" y="1474036"/>
                  </a:lnTo>
                  <a:lnTo>
                    <a:pt x="1099334" y="1461982"/>
                  </a:lnTo>
                  <a:lnTo>
                    <a:pt x="1055271" y="1448617"/>
                  </a:lnTo>
                  <a:lnTo>
                    <a:pt x="1011779" y="1433962"/>
                  </a:lnTo>
                  <a:lnTo>
                    <a:pt x="968880" y="1418040"/>
                  </a:lnTo>
                  <a:lnTo>
                    <a:pt x="926598" y="1400874"/>
                  </a:lnTo>
                  <a:lnTo>
                    <a:pt x="884954" y="1382486"/>
                  </a:lnTo>
                  <a:lnTo>
                    <a:pt x="843971" y="1362899"/>
                  </a:lnTo>
                  <a:lnTo>
                    <a:pt x="803672" y="1342135"/>
                  </a:lnTo>
                  <a:lnTo>
                    <a:pt x="764078" y="1320216"/>
                  </a:lnTo>
                  <a:lnTo>
                    <a:pt x="725213" y="1297165"/>
                  </a:lnTo>
                  <a:lnTo>
                    <a:pt x="687099" y="1273004"/>
                  </a:lnTo>
                  <a:lnTo>
                    <a:pt x="649757" y="1247756"/>
                  </a:lnTo>
                  <a:lnTo>
                    <a:pt x="613211" y="1221443"/>
                  </a:lnTo>
                  <a:lnTo>
                    <a:pt x="577484" y="1194088"/>
                  </a:lnTo>
                  <a:lnTo>
                    <a:pt x="542596" y="1165713"/>
                  </a:lnTo>
                  <a:lnTo>
                    <a:pt x="508572" y="1136340"/>
                  </a:lnTo>
                  <a:lnTo>
                    <a:pt x="475433" y="1105992"/>
                  </a:lnTo>
                  <a:lnTo>
                    <a:pt x="443202" y="1074691"/>
                  </a:lnTo>
                  <a:lnTo>
                    <a:pt x="411901" y="1042461"/>
                  </a:lnTo>
                  <a:lnTo>
                    <a:pt x="381553" y="1009322"/>
                  </a:lnTo>
                  <a:lnTo>
                    <a:pt x="352179" y="975298"/>
                  </a:lnTo>
                  <a:lnTo>
                    <a:pt x="323804" y="940411"/>
                  </a:lnTo>
                  <a:lnTo>
                    <a:pt x="296448" y="904684"/>
                  </a:lnTo>
                  <a:lnTo>
                    <a:pt x="270135" y="868139"/>
                  </a:lnTo>
                  <a:lnTo>
                    <a:pt x="244886" y="830798"/>
                  </a:lnTo>
                  <a:lnTo>
                    <a:pt x="220725" y="792684"/>
                  </a:lnTo>
                  <a:lnTo>
                    <a:pt x="197674" y="753819"/>
                  </a:lnTo>
                  <a:lnTo>
                    <a:pt x="175755" y="714226"/>
                  </a:lnTo>
                  <a:lnTo>
                    <a:pt x="154990" y="673927"/>
                  </a:lnTo>
                  <a:lnTo>
                    <a:pt x="135403" y="632945"/>
                  </a:lnTo>
                  <a:lnTo>
                    <a:pt x="117014" y="591302"/>
                  </a:lnTo>
                  <a:lnTo>
                    <a:pt x="99848" y="549020"/>
                  </a:lnTo>
                  <a:lnTo>
                    <a:pt x="83926" y="506122"/>
                  </a:lnTo>
                  <a:lnTo>
                    <a:pt x="69271" y="462630"/>
                  </a:lnTo>
                  <a:lnTo>
                    <a:pt x="55906" y="418568"/>
                  </a:lnTo>
                  <a:lnTo>
                    <a:pt x="43851" y="373956"/>
                  </a:lnTo>
                  <a:lnTo>
                    <a:pt x="33131" y="328818"/>
                  </a:lnTo>
                  <a:lnTo>
                    <a:pt x="23768" y="283176"/>
                  </a:lnTo>
                  <a:lnTo>
                    <a:pt x="15783" y="237053"/>
                  </a:lnTo>
                  <a:lnTo>
                    <a:pt x="9200" y="190471"/>
                  </a:lnTo>
                  <a:lnTo>
                    <a:pt x="4041" y="143452"/>
                  </a:lnTo>
                  <a:lnTo>
                    <a:pt x="328" y="96018"/>
                  </a:lnTo>
                  <a:lnTo>
                    <a:pt x="0" y="890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A5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85309" y="4832077"/>
              <a:ext cx="2378710" cy="2378710"/>
            </a:xfrm>
            <a:custGeom>
              <a:avLst/>
              <a:gdLst/>
              <a:ahLst/>
              <a:cxnLst/>
              <a:rect l="l" t="t" r="r" b="b"/>
              <a:pathLst>
                <a:path w="2378710" h="2378709">
                  <a:moveTo>
                    <a:pt x="1189136" y="2378263"/>
                  </a:moveTo>
                  <a:lnTo>
                    <a:pt x="1141310" y="2377319"/>
                  </a:lnTo>
                  <a:lnTo>
                    <a:pt x="1093963" y="2374510"/>
                  </a:lnTo>
                  <a:lnTo>
                    <a:pt x="1047131" y="2369872"/>
                  </a:lnTo>
                  <a:lnTo>
                    <a:pt x="1000849" y="2363440"/>
                  </a:lnTo>
                  <a:lnTo>
                    <a:pt x="955153" y="2355250"/>
                  </a:lnTo>
                  <a:lnTo>
                    <a:pt x="910079" y="2345337"/>
                  </a:lnTo>
                  <a:lnTo>
                    <a:pt x="865661" y="2333737"/>
                  </a:lnTo>
                  <a:lnTo>
                    <a:pt x="821936" y="2320485"/>
                  </a:lnTo>
                  <a:lnTo>
                    <a:pt x="778939" y="2305617"/>
                  </a:lnTo>
                  <a:lnTo>
                    <a:pt x="736706" y="2289169"/>
                  </a:lnTo>
                  <a:lnTo>
                    <a:pt x="695271" y="2271175"/>
                  </a:lnTo>
                  <a:lnTo>
                    <a:pt x="654672" y="2251672"/>
                  </a:lnTo>
                  <a:lnTo>
                    <a:pt x="614942" y="2230696"/>
                  </a:lnTo>
                  <a:lnTo>
                    <a:pt x="576118" y="2208280"/>
                  </a:lnTo>
                  <a:lnTo>
                    <a:pt x="538235" y="2184462"/>
                  </a:lnTo>
                  <a:lnTo>
                    <a:pt x="501329" y="2159276"/>
                  </a:lnTo>
                  <a:lnTo>
                    <a:pt x="465435" y="2132759"/>
                  </a:lnTo>
                  <a:lnTo>
                    <a:pt x="430589" y="2104945"/>
                  </a:lnTo>
                  <a:lnTo>
                    <a:pt x="396826" y="2075870"/>
                  </a:lnTo>
                  <a:lnTo>
                    <a:pt x="364181" y="2045570"/>
                  </a:lnTo>
                  <a:lnTo>
                    <a:pt x="332691" y="2014080"/>
                  </a:lnTo>
                  <a:lnTo>
                    <a:pt x="302391" y="1981436"/>
                  </a:lnTo>
                  <a:lnTo>
                    <a:pt x="273316" y="1947674"/>
                  </a:lnTo>
                  <a:lnTo>
                    <a:pt x="245503" y="1912828"/>
                  </a:lnTo>
                  <a:lnTo>
                    <a:pt x="218985" y="1876934"/>
                  </a:lnTo>
                  <a:lnTo>
                    <a:pt x="193799" y="1840028"/>
                  </a:lnTo>
                  <a:lnTo>
                    <a:pt x="169981" y="1802146"/>
                  </a:lnTo>
                  <a:lnTo>
                    <a:pt x="147566" y="1763323"/>
                  </a:lnTo>
                  <a:lnTo>
                    <a:pt x="126589" y="1723594"/>
                  </a:lnTo>
                  <a:lnTo>
                    <a:pt x="107086" y="1682995"/>
                  </a:lnTo>
                  <a:lnTo>
                    <a:pt x="89093" y="1641561"/>
                  </a:lnTo>
                  <a:lnTo>
                    <a:pt x="72645" y="1599329"/>
                  </a:lnTo>
                  <a:lnTo>
                    <a:pt x="57777" y="1556333"/>
                  </a:lnTo>
                  <a:lnTo>
                    <a:pt x="44526" y="1512609"/>
                  </a:lnTo>
                  <a:lnTo>
                    <a:pt x="32926" y="1468193"/>
                  </a:lnTo>
                  <a:lnTo>
                    <a:pt x="23013" y="1423120"/>
                  </a:lnTo>
                  <a:lnTo>
                    <a:pt x="14823" y="1377426"/>
                  </a:lnTo>
                  <a:lnTo>
                    <a:pt x="8391" y="1331146"/>
                  </a:lnTo>
                  <a:lnTo>
                    <a:pt x="3753" y="1284315"/>
                  </a:lnTo>
                  <a:lnTo>
                    <a:pt x="944" y="1236970"/>
                  </a:lnTo>
                  <a:lnTo>
                    <a:pt x="0" y="1189146"/>
                  </a:lnTo>
                  <a:lnTo>
                    <a:pt x="944" y="1141319"/>
                  </a:lnTo>
                  <a:lnTo>
                    <a:pt x="3753" y="1093971"/>
                  </a:lnTo>
                  <a:lnTo>
                    <a:pt x="8391" y="1047139"/>
                  </a:lnTo>
                  <a:lnTo>
                    <a:pt x="14823" y="1000857"/>
                  </a:lnTo>
                  <a:lnTo>
                    <a:pt x="23013" y="955161"/>
                  </a:lnTo>
                  <a:lnTo>
                    <a:pt x="32926" y="910086"/>
                  </a:lnTo>
                  <a:lnTo>
                    <a:pt x="44526" y="865668"/>
                  </a:lnTo>
                  <a:lnTo>
                    <a:pt x="57777" y="821943"/>
                  </a:lnTo>
                  <a:lnTo>
                    <a:pt x="72645" y="778946"/>
                  </a:lnTo>
                  <a:lnTo>
                    <a:pt x="89093" y="736712"/>
                  </a:lnTo>
                  <a:lnTo>
                    <a:pt x="107086" y="695277"/>
                  </a:lnTo>
                  <a:lnTo>
                    <a:pt x="126589" y="654677"/>
                  </a:lnTo>
                  <a:lnTo>
                    <a:pt x="147566" y="614947"/>
                  </a:lnTo>
                  <a:lnTo>
                    <a:pt x="169981" y="576123"/>
                  </a:lnTo>
                  <a:lnTo>
                    <a:pt x="193799" y="538240"/>
                  </a:lnTo>
                  <a:lnTo>
                    <a:pt x="218985" y="501333"/>
                  </a:lnTo>
                  <a:lnTo>
                    <a:pt x="245503" y="465439"/>
                  </a:lnTo>
                  <a:lnTo>
                    <a:pt x="273316" y="430592"/>
                  </a:lnTo>
                  <a:lnTo>
                    <a:pt x="302391" y="396829"/>
                  </a:lnTo>
                  <a:lnTo>
                    <a:pt x="332691" y="364184"/>
                  </a:lnTo>
                  <a:lnTo>
                    <a:pt x="364181" y="332694"/>
                  </a:lnTo>
                  <a:lnTo>
                    <a:pt x="396826" y="302394"/>
                  </a:lnTo>
                  <a:lnTo>
                    <a:pt x="430589" y="273319"/>
                  </a:lnTo>
                  <a:lnTo>
                    <a:pt x="465435" y="245505"/>
                  </a:lnTo>
                  <a:lnTo>
                    <a:pt x="501329" y="218987"/>
                  </a:lnTo>
                  <a:lnTo>
                    <a:pt x="538235" y="193801"/>
                  </a:lnTo>
                  <a:lnTo>
                    <a:pt x="576118" y="169983"/>
                  </a:lnTo>
                  <a:lnTo>
                    <a:pt x="614942" y="147567"/>
                  </a:lnTo>
                  <a:lnTo>
                    <a:pt x="654672" y="126590"/>
                  </a:lnTo>
                  <a:lnTo>
                    <a:pt x="695271" y="107087"/>
                  </a:lnTo>
                  <a:lnTo>
                    <a:pt x="736706" y="89094"/>
                  </a:lnTo>
                  <a:lnTo>
                    <a:pt x="778939" y="72645"/>
                  </a:lnTo>
                  <a:lnTo>
                    <a:pt x="821936" y="57778"/>
                  </a:lnTo>
                  <a:lnTo>
                    <a:pt x="865661" y="44526"/>
                  </a:lnTo>
                  <a:lnTo>
                    <a:pt x="910079" y="32926"/>
                  </a:lnTo>
                  <a:lnTo>
                    <a:pt x="955153" y="23013"/>
                  </a:lnTo>
                  <a:lnTo>
                    <a:pt x="1000849" y="14823"/>
                  </a:lnTo>
                  <a:lnTo>
                    <a:pt x="1047131" y="8391"/>
                  </a:lnTo>
                  <a:lnTo>
                    <a:pt x="1093963" y="3753"/>
                  </a:lnTo>
                  <a:lnTo>
                    <a:pt x="1141310" y="944"/>
                  </a:lnTo>
                  <a:lnTo>
                    <a:pt x="1189136" y="0"/>
                  </a:lnTo>
                  <a:lnTo>
                    <a:pt x="1236963" y="944"/>
                  </a:lnTo>
                  <a:lnTo>
                    <a:pt x="1284310" y="3753"/>
                  </a:lnTo>
                  <a:lnTo>
                    <a:pt x="1331142" y="8391"/>
                  </a:lnTo>
                  <a:lnTo>
                    <a:pt x="1377424" y="14823"/>
                  </a:lnTo>
                  <a:lnTo>
                    <a:pt x="1423119" y="23013"/>
                  </a:lnTo>
                  <a:lnTo>
                    <a:pt x="1468194" y="32926"/>
                  </a:lnTo>
                  <a:lnTo>
                    <a:pt x="1512611" y="44526"/>
                  </a:lnTo>
                  <a:lnTo>
                    <a:pt x="1556336" y="57778"/>
                  </a:lnTo>
                  <a:lnTo>
                    <a:pt x="1599333" y="72645"/>
                  </a:lnTo>
                  <a:lnTo>
                    <a:pt x="1641567" y="89094"/>
                  </a:lnTo>
                  <a:lnTo>
                    <a:pt x="1683001" y="107087"/>
                  </a:lnTo>
                  <a:lnTo>
                    <a:pt x="1723601" y="126590"/>
                  </a:lnTo>
                  <a:lnTo>
                    <a:pt x="1763330" y="147567"/>
                  </a:lnTo>
                  <a:lnTo>
                    <a:pt x="1802154" y="169983"/>
                  </a:lnTo>
                  <a:lnTo>
                    <a:pt x="1840037" y="193801"/>
                  </a:lnTo>
                  <a:lnTo>
                    <a:pt x="1876943" y="218987"/>
                  </a:lnTo>
                  <a:lnTo>
                    <a:pt x="1912837" y="245505"/>
                  </a:lnTo>
                  <a:lnTo>
                    <a:pt x="1947684" y="273319"/>
                  </a:lnTo>
                  <a:lnTo>
                    <a:pt x="1981447" y="302394"/>
                  </a:lnTo>
                  <a:lnTo>
                    <a:pt x="2014091" y="332694"/>
                  </a:lnTo>
                  <a:lnTo>
                    <a:pt x="2045581" y="364184"/>
                  </a:lnTo>
                  <a:lnTo>
                    <a:pt x="2075881" y="396829"/>
                  </a:lnTo>
                  <a:lnTo>
                    <a:pt x="2104956" y="430592"/>
                  </a:lnTo>
                  <a:lnTo>
                    <a:pt x="2132770" y="465439"/>
                  </a:lnTo>
                  <a:lnTo>
                    <a:pt x="2159287" y="501333"/>
                  </a:lnTo>
                  <a:lnTo>
                    <a:pt x="2184473" y="538240"/>
                  </a:lnTo>
                  <a:lnTo>
                    <a:pt x="2208291" y="576123"/>
                  </a:lnTo>
                  <a:lnTo>
                    <a:pt x="2230707" y="614947"/>
                  </a:lnTo>
                  <a:lnTo>
                    <a:pt x="2251683" y="654677"/>
                  </a:lnTo>
                  <a:lnTo>
                    <a:pt x="2271186" y="695277"/>
                  </a:lnTo>
                  <a:lnTo>
                    <a:pt x="2289179" y="736712"/>
                  </a:lnTo>
                  <a:lnTo>
                    <a:pt x="2305628" y="778946"/>
                  </a:lnTo>
                  <a:lnTo>
                    <a:pt x="2320495" y="821943"/>
                  </a:lnTo>
                  <a:lnTo>
                    <a:pt x="2333747" y="865668"/>
                  </a:lnTo>
                  <a:lnTo>
                    <a:pt x="2345347" y="910086"/>
                  </a:lnTo>
                  <a:lnTo>
                    <a:pt x="2355259" y="955161"/>
                  </a:lnTo>
                  <a:lnTo>
                    <a:pt x="2363450" y="1000857"/>
                  </a:lnTo>
                  <a:lnTo>
                    <a:pt x="2369881" y="1047139"/>
                  </a:lnTo>
                  <a:lnTo>
                    <a:pt x="2374520" y="1093972"/>
                  </a:lnTo>
                  <a:lnTo>
                    <a:pt x="2377329" y="1141319"/>
                  </a:lnTo>
                  <a:lnTo>
                    <a:pt x="2378273" y="1189146"/>
                  </a:lnTo>
                  <a:lnTo>
                    <a:pt x="2377329" y="1236970"/>
                  </a:lnTo>
                  <a:lnTo>
                    <a:pt x="2374520" y="1284315"/>
                  </a:lnTo>
                  <a:lnTo>
                    <a:pt x="2369881" y="1331146"/>
                  </a:lnTo>
                  <a:lnTo>
                    <a:pt x="2363449" y="1377426"/>
                  </a:lnTo>
                  <a:lnTo>
                    <a:pt x="2355259" y="1423120"/>
                  </a:lnTo>
                  <a:lnTo>
                    <a:pt x="2345346" y="1468193"/>
                  </a:lnTo>
                  <a:lnTo>
                    <a:pt x="2333746" y="1512609"/>
                  </a:lnTo>
                  <a:lnTo>
                    <a:pt x="2320494" y="1556333"/>
                  </a:lnTo>
                  <a:lnTo>
                    <a:pt x="2305626" y="1599329"/>
                  </a:lnTo>
                  <a:lnTo>
                    <a:pt x="2289177" y="1641561"/>
                  </a:lnTo>
                  <a:lnTo>
                    <a:pt x="2271184" y="1682995"/>
                  </a:lnTo>
                  <a:lnTo>
                    <a:pt x="2251681" y="1723594"/>
                  </a:lnTo>
                  <a:lnTo>
                    <a:pt x="2230704" y="1763323"/>
                  </a:lnTo>
                  <a:lnTo>
                    <a:pt x="2208288" y="1802146"/>
                  </a:lnTo>
                  <a:lnTo>
                    <a:pt x="2184469" y="1840028"/>
                  </a:lnTo>
                  <a:lnTo>
                    <a:pt x="2159283" y="1876934"/>
                  </a:lnTo>
                  <a:lnTo>
                    <a:pt x="2132766" y="1912828"/>
                  </a:lnTo>
                  <a:lnTo>
                    <a:pt x="2104951" y="1947674"/>
                  </a:lnTo>
                  <a:lnTo>
                    <a:pt x="2075876" y="1981436"/>
                  </a:lnTo>
                  <a:lnTo>
                    <a:pt x="2045576" y="2014080"/>
                  </a:lnTo>
                  <a:lnTo>
                    <a:pt x="2014085" y="2045570"/>
                  </a:lnTo>
                  <a:lnTo>
                    <a:pt x="1981441" y="2075870"/>
                  </a:lnTo>
                  <a:lnTo>
                    <a:pt x="1947678" y="2104945"/>
                  </a:lnTo>
                  <a:lnTo>
                    <a:pt x="1912831" y="2132759"/>
                  </a:lnTo>
                  <a:lnTo>
                    <a:pt x="1876937" y="2159276"/>
                  </a:lnTo>
                  <a:lnTo>
                    <a:pt x="1840031" y="2184462"/>
                  </a:lnTo>
                  <a:lnTo>
                    <a:pt x="1802148" y="2208280"/>
                  </a:lnTo>
                  <a:lnTo>
                    <a:pt x="1763324" y="2230696"/>
                  </a:lnTo>
                  <a:lnTo>
                    <a:pt x="1723594" y="2251673"/>
                  </a:lnTo>
                  <a:lnTo>
                    <a:pt x="1682995" y="2271175"/>
                  </a:lnTo>
                  <a:lnTo>
                    <a:pt x="1641561" y="2289169"/>
                  </a:lnTo>
                  <a:lnTo>
                    <a:pt x="1599327" y="2305617"/>
                  </a:lnTo>
                  <a:lnTo>
                    <a:pt x="1556331" y="2320485"/>
                  </a:lnTo>
                  <a:lnTo>
                    <a:pt x="1512606" y="2333737"/>
                  </a:lnTo>
                  <a:lnTo>
                    <a:pt x="1468189" y="2345337"/>
                  </a:lnTo>
                  <a:lnTo>
                    <a:pt x="1423115" y="2355250"/>
                  </a:lnTo>
                  <a:lnTo>
                    <a:pt x="1377420" y="2363440"/>
                  </a:lnTo>
                  <a:lnTo>
                    <a:pt x="1331139" y="2369872"/>
                  </a:lnTo>
                  <a:lnTo>
                    <a:pt x="1284308" y="2374510"/>
                  </a:lnTo>
                  <a:lnTo>
                    <a:pt x="1236962" y="2377319"/>
                  </a:lnTo>
                  <a:lnTo>
                    <a:pt x="1189136" y="2378263"/>
                  </a:lnTo>
                  <a:close/>
                </a:path>
              </a:pathLst>
            </a:custGeom>
            <a:solidFill>
              <a:srgbClr val="0020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90065" y="5318597"/>
              <a:ext cx="1371599" cy="1371599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179850" y="7782446"/>
            <a:ext cx="3274695" cy="1968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11800"/>
              </a:lnSpc>
              <a:spcBef>
                <a:spcPts val="100"/>
              </a:spcBef>
            </a:pPr>
            <a:r>
              <a:rPr sz="1900" spc="55" dirty="0">
                <a:solidFill>
                  <a:srgbClr val="002060"/>
                </a:solidFill>
                <a:latin typeface="Microsoft Sans Serif"/>
                <a:cs typeface="Microsoft Sans Serif"/>
              </a:rPr>
              <a:t>Формирование</a:t>
            </a:r>
            <a:r>
              <a:rPr sz="1900" spc="2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900" spc="55" dirty="0">
                <a:solidFill>
                  <a:srgbClr val="002060"/>
                </a:solidFill>
                <a:latin typeface="Microsoft Sans Serif"/>
                <a:cs typeface="Microsoft Sans Serif"/>
              </a:rPr>
              <a:t>перечня научных,</a:t>
            </a:r>
            <a:r>
              <a:rPr sz="1900" spc="-1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900" spc="50" dirty="0">
                <a:solidFill>
                  <a:srgbClr val="002060"/>
                </a:solidFill>
                <a:latin typeface="Microsoft Sans Serif"/>
                <a:cs typeface="Microsoft Sans Serif"/>
              </a:rPr>
              <a:t>научно-технических</a:t>
            </a:r>
            <a:r>
              <a:rPr sz="1900" spc="-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900" spc="55" dirty="0">
                <a:solidFill>
                  <a:srgbClr val="002060"/>
                </a:solidFill>
                <a:latin typeface="Microsoft Sans Serif"/>
                <a:cs typeface="Microsoft Sans Serif"/>
              </a:rPr>
              <a:t>проектов</a:t>
            </a:r>
            <a:r>
              <a:rPr sz="190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900" spc="10" dirty="0">
                <a:solidFill>
                  <a:srgbClr val="002060"/>
                </a:solidFill>
                <a:latin typeface="Microsoft Sans Serif"/>
                <a:cs typeface="Microsoft Sans Serif"/>
              </a:rPr>
              <a:t>в </a:t>
            </a:r>
            <a:r>
              <a:rPr sz="1900" dirty="0">
                <a:solidFill>
                  <a:srgbClr val="002060"/>
                </a:solidFill>
                <a:latin typeface="Microsoft Sans Serif"/>
                <a:cs typeface="Microsoft Sans Serif"/>
              </a:rPr>
              <a:t>рамках</a:t>
            </a:r>
            <a:r>
              <a:rPr sz="1900" spc="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900" dirty="0">
                <a:solidFill>
                  <a:srgbClr val="002060"/>
                </a:solidFill>
                <a:latin typeface="Microsoft Sans Serif"/>
                <a:cs typeface="Microsoft Sans Serif"/>
              </a:rPr>
              <a:t>Конкурса</a:t>
            </a:r>
            <a:r>
              <a:rPr sz="1900" spc="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900" spc="60" dirty="0">
                <a:solidFill>
                  <a:srgbClr val="002060"/>
                </a:solidFill>
                <a:latin typeface="Microsoft Sans Serif"/>
                <a:cs typeface="Microsoft Sans Serif"/>
              </a:rPr>
              <a:t>на</a:t>
            </a:r>
            <a:r>
              <a:rPr sz="1900" spc="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900" dirty="0">
                <a:solidFill>
                  <a:srgbClr val="002060"/>
                </a:solidFill>
                <a:latin typeface="Microsoft Sans Serif"/>
                <a:cs typeface="Microsoft Sans Serif"/>
              </a:rPr>
              <a:t>ГФ</a:t>
            </a:r>
            <a:r>
              <a:rPr sz="1900" spc="5" dirty="0">
                <a:solidFill>
                  <a:srgbClr val="002060"/>
                </a:solidFill>
                <a:latin typeface="Microsoft Sans Serif"/>
                <a:cs typeface="Microsoft Sans Serif"/>
              </a:rPr>
              <a:t>  </a:t>
            </a:r>
            <a:r>
              <a:rPr sz="1900" spc="85" dirty="0">
                <a:solidFill>
                  <a:srgbClr val="002060"/>
                </a:solidFill>
                <a:latin typeface="Microsoft Sans Serif"/>
                <a:cs typeface="Microsoft Sans Serif"/>
              </a:rPr>
              <a:t>и </a:t>
            </a:r>
            <a:r>
              <a:rPr sz="1900" dirty="0">
                <a:solidFill>
                  <a:srgbClr val="002060"/>
                </a:solidFill>
                <a:latin typeface="Microsoft Sans Serif"/>
                <a:cs typeface="Microsoft Sans Serif"/>
              </a:rPr>
              <a:t>Конкурса</a:t>
            </a:r>
            <a:r>
              <a:rPr sz="1900" spc="18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900" dirty="0">
                <a:solidFill>
                  <a:srgbClr val="002060"/>
                </a:solidFill>
                <a:latin typeface="Microsoft Sans Serif"/>
                <a:cs typeface="Microsoft Sans Serif"/>
              </a:rPr>
              <a:t>молодых</a:t>
            </a:r>
            <a:r>
              <a:rPr sz="1900" spc="19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900" spc="50" dirty="0">
                <a:solidFill>
                  <a:srgbClr val="002060"/>
                </a:solidFill>
                <a:latin typeface="Microsoft Sans Serif"/>
                <a:cs typeface="Microsoft Sans Serif"/>
              </a:rPr>
              <a:t>ученых </a:t>
            </a:r>
            <a:r>
              <a:rPr sz="1900" spc="95" dirty="0">
                <a:solidFill>
                  <a:srgbClr val="002060"/>
                </a:solidFill>
                <a:latin typeface="Microsoft Sans Serif"/>
                <a:cs typeface="Microsoft Sans Serif"/>
              </a:rPr>
              <a:t>по</a:t>
            </a:r>
            <a:r>
              <a:rPr sz="1900" spc="-3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900" spc="50" dirty="0">
                <a:solidFill>
                  <a:srgbClr val="002060"/>
                </a:solidFill>
                <a:latin typeface="Microsoft Sans Serif"/>
                <a:cs typeface="Microsoft Sans Serif"/>
              </a:rPr>
              <a:t>программе</a:t>
            </a:r>
            <a:r>
              <a:rPr sz="1900" spc="-3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900" spc="-20" dirty="0">
                <a:solidFill>
                  <a:srgbClr val="002060"/>
                </a:solidFill>
                <a:latin typeface="Microsoft Sans Serif"/>
                <a:cs typeface="Microsoft Sans Serif"/>
              </a:rPr>
              <a:t>“Жас</a:t>
            </a:r>
            <a:r>
              <a:rPr sz="1900" spc="-3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9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Ғалым”.</a:t>
            </a:r>
            <a:endParaRPr sz="1900">
              <a:latin typeface="Microsoft Sans Serif"/>
              <a:cs typeface="Microsoft Sans Serif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359143" y="2505661"/>
            <a:ext cx="3037205" cy="1644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635" algn="ctr">
              <a:lnSpc>
                <a:spcPct val="111800"/>
              </a:lnSpc>
              <a:spcBef>
                <a:spcPts val="100"/>
              </a:spcBef>
            </a:pPr>
            <a:r>
              <a:rPr sz="1900" dirty="0">
                <a:solidFill>
                  <a:srgbClr val="002060"/>
                </a:solidFill>
                <a:latin typeface="Microsoft Sans Serif"/>
                <a:cs typeface="Microsoft Sans Serif"/>
              </a:rPr>
              <a:t>Проводится</a:t>
            </a:r>
            <a:r>
              <a:rPr sz="1900" spc="31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900" dirty="0">
                <a:solidFill>
                  <a:srgbClr val="002060"/>
                </a:solidFill>
                <a:latin typeface="Microsoft Sans Serif"/>
                <a:cs typeface="Microsoft Sans Serif"/>
              </a:rPr>
              <a:t>ежегодно,</a:t>
            </a:r>
            <a:r>
              <a:rPr sz="1900" spc="32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900" spc="-25" dirty="0">
                <a:solidFill>
                  <a:srgbClr val="002060"/>
                </a:solidFill>
                <a:latin typeface="Microsoft Sans Serif"/>
                <a:cs typeface="Microsoft Sans Serif"/>
              </a:rPr>
              <a:t>до </a:t>
            </a:r>
            <a:r>
              <a:rPr sz="1900" spc="50" dirty="0">
                <a:solidFill>
                  <a:srgbClr val="002060"/>
                </a:solidFill>
                <a:latin typeface="Microsoft Sans Serif"/>
                <a:cs typeface="Microsoft Sans Serif"/>
              </a:rPr>
              <a:t>периода</a:t>
            </a:r>
            <a:r>
              <a:rPr sz="1900" spc="-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900" spc="-20" dirty="0">
                <a:solidFill>
                  <a:srgbClr val="002060"/>
                </a:solidFill>
                <a:latin typeface="Microsoft Sans Serif"/>
                <a:cs typeface="Microsoft Sans Serif"/>
              </a:rPr>
              <a:t>сдачи </a:t>
            </a:r>
            <a:r>
              <a:rPr sz="1900" spc="60" dirty="0">
                <a:solidFill>
                  <a:srgbClr val="002060"/>
                </a:solidFill>
                <a:latin typeface="Microsoft Sans Serif"/>
                <a:cs typeface="Microsoft Sans Serif"/>
              </a:rPr>
              <a:t>промежуточных</a:t>
            </a:r>
            <a:r>
              <a:rPr sz="1900" spc="1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900" spc="55" dirty="0">
                <a:solidFill>
                  <a:srgbClr val="002060"/>
                </a:solidFill>
                <a:latin typeface="Microsoft Sans Serif"/>
                <a:cs typeface="Microsoft Sans Serif"/>
              </a:rPr>
              <a:t>отчетов/ </a:t>
            </a:r>
            <a:r>
              <a:rPr sz="1900" dirty="0">
                <a:solidFill>
                  <a:srgbClr val="002060"/>
                </a:solidFill>
                <a:latin typeface="Microsoft Sans Serif"/>
                <a:cs typeface="Microsoft Sans Serif"/>
              </a:rPr>
              <a:t>кратких</a:t>
            </a:r>
            <a:r>
              <a:rPr sz="1900" spc="28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900" spc="45" dirty="0">
                <a:solidFill>
                  <a:srgbClr val="002060"/>
                </a:solidFill>
                <a:latin typeface="Microsoft Sans Serif"/>
                <a:cs typeface="Microsoft Sans Serif"/>
              </a:rPr>
              <a:t>сведений/ </a:t>
            </a:r>
            <a:r>
              <a:rPr sz="1900" spc="55" dirty="0">
                <a:solidFill>
                  <a:srgbClr val="002060"/>
                </a:solidFill>
                <a:latin typeface="Microsoft Sans Serif"/>
                <a:cs typeface="Microsoft Sans Serif"/>
              </a:rPr>
              <a:t>годовых</a:t>
            </a:r>
            <a:r>
              <a:rPr sz="1900" spc="-1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900" spc="40" dirty="0">
                <a:solidFill>
                  <a:srgbClr val="002060"/>
                </a:solidFill>
                <a:latin typeface="Microsoft Sans Serif"/>
                <a:cs typeface="Microsoft Sans Serif"/>
              </a:rPr>
              <a:t>отчетов</a:t>
            </a:r>
            <a:endParaRPr sz="1900">
              <a:latin typeface="Microsoft Sans Serif"/>
              <a:cs typeface="Microsoft Sans Serif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267293" y="7782446"/>
            <a:ext cx="2991485" cy="1968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11800"/>
              </a:lnSpc>
              <a:spcBef>
                <a:spcPts val="100"/>
              </a:spcBef>
            </a:pPr>
            <a:r>
              <a:rPr sz="1900" spc="85" dirty="0">
                <a:solidFill>
                  <a:srgbClr val="002060"/>
                </a:solidFill>
                <a:latin typeface="Microsoft Sans Serif"/>
                <a:cs typeface="Microsoft Sans Serif"/>
              </a:rPr>
              <a:t>Мониторинг </a:t>
            </a:r>
            <a:r>
              <a:rPr sz="1900" dirty="0">
                <a:solidFill>
                  <a:srgbClr val="002060"/>
                </a:solidFill>
                <a:latin typeface="Microsoft Sans Serif"/>
                <a:cs typeface="Microsoft Sans Serif"/>
              </a:rPr>
              <a:t>осуществляется</a:t>
            </a:r>
            <a:r>
              <a:rPr sz="1900" spc="11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900" spc="45" dirty="0">
                <a:solidFill>
                  <a:srgbClr val="002060"/>
                </a:solidFill>
                <a:latin typeface="Microsoft Sans Serif"/>
                <a:cs typeface="Microsoft Sans Serif"/>
              </a:rPr>
              <a:t>членами </a:t>
            </a:r>
            <a:r>
              <a:rPr sz="1900" spc="85" dirty="0">
                <a:solidFill>
                  <a:srgbClr val="002060"/>
                </a:solidFill>
                <a:latin typeface="Microsoft Sans Serif"/>
                <a:cs typeface="Microsoft Sans Serif"/>
              </a:rPr>
              <a:t>мониторинговой</a:t>
            </a:r>
            <a:r>
              <a:rPr sz="1900" spc="3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900" spc="70" dirty="0">
                <a:solidFill>
                  <a:srgbClr val="002060"/>
                </a:solidFill>
                <a:latin typeface="Microsoft Sans Serif"/>
                <a:cs typeface="Microsoft Sans Serif"/>
              </a:rPr>
              <a:t>группы </a:t>
            </a:r>
            <a:r>
              <a:rPr sz="1900" spc="65" dirty="0">
                <a:solidFill>
                  <a:srgbClr val="002060"/>
                </a:solidFill>
                <a:latin typeface="Microsoft Sans Serif"/>
                <a:cs typeface="Microsoft Sans Serif"/>
              </a:rPr>
              <a:t>(научный</a:t>
            </a:r>
            <a:r>
              <a:rPr sz="19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 эксперт, </a:t>
            </a:r>
            <a:r>
              <a:rPr sz="1900" spc="60" dirty="0">
                <a:solidFill>
                  <a:srgbClr val="002060"/>
                </a:solidFill>
                <a:latin typeface="Microsoft Sans Serif"/>
                <a:cs typeface="Microsoft Sans Serif"/>
              </a:rPr>
              <a:t>экономический</a:t>
            </a:r>
            <a:r>
              <a:rPr sz="1900" spc="2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9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эксперт, </a:t>
            </a:r>
            <a:r>
              <a:rPr sz="1900" dirty="0">
                <a:solidFill>
                  <a:srgbClr val="002060"/>
                </a:solidFill>
                <a:latin typeface="Microsoft Sans Serif"/>
                <a:cs typeface="Microsoft Sans Serif"/>
              </a:rPr>
              <a:t>менеджер</a:t>
            </a:r>
            <a:r>
              <a:rPr sz="1900" spc="6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900" dirty="0">
                <a:solidFill>
                  <a:srgbClr val="002060"/>
                </a:solidFill>
                <a:latin typeface="Microsoft Sans Serif"/>
                <a:cs typeface="Microsoft Sans Serif"/>
              </a:rPr>
              <a:t>АО</a:t>
            </a:r>
            <a:r>
              <a:rPr sz="1900" spc="7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9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НЦГНТЭ)</a:t>
            </a:r>
            <a:endParaRPr sz="1900">
              <a:latin typeface="Microsoft Sans Serif"/>
              <a:cs typeface="Microsoft Sans Serif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782631" y="2076932"/>
            <a:ext cx="3758565" cy="2292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635" algn="ctr">
              <a:lnSpc>
                <a:spcPct val="111800"/>
              </a:lnSpc>
              <a:spcBef>
                <a:spcPts val="100"/>
              </a:spcBef>
            </a:pPr>
            <a:r>
              <a:rPr sz="1900" dirty="0">
                <a:solidFill>
                  <a:srgbClr val="002060"/>
                </a:solidFill>
                <a:latin typeface="Microsoft Sans Serif"/>
                <a:cs typeface="Microsoft Sans Serif"/>
              </a:rPr>
              <a:t>Акты</a:t>
            </a:r>
            <a:r>
              <a:rPr sz="1900" spc="3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900" spc="70" dirty="0">
                <a:solidFill>
                  <a:srgbClr val="002060"/>
                </a:solidFill>
                <a:latin typeface="Microsoft Sans Serif"/>
                <a:cs typeface="Microsoft Sans Serif"/>
              </a:rPr>
              <a:t>мониторинга </a:t>
            </a:r>
            <a:r>
              <a:rPr sz="1900" dirty="0">
                <a:solidFill>
                  <a:srgbClr val="002060"/>
                </a:solidFill>
                <a:latin typeface="Microsoft Sans Serif"/>
                <a:cs typeface="Microsoft Sans Serif"/>
              </a:rPr>
              <a:t>направляются</a:t>
            </a:r>
            <a:r>
              <a:rPr sz="1900" spc="13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900" spc="60" dirty="0">
                <a:solidFill>
                  <a:srgbClr val="002060"/>
                </a:solidFill>
                <a:latin typeface="Microsoft Sans Serif"/>
                <a:cs typeface="Microsoft Sans Serif"/>
              </a:rPr>
              <a:t>в</a:t>
            </a:r>
            <a:r>
              <a:rPr sz="1900" spc="13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900" spc="-35" dirty="0">
                <a:solidFill>
                  <a:srgbClr val="002060"/>
                </a:solidFill>
                <a:latin typeface="Microsoft Sans Serif"/>
                <a:cs typeface="Microsoft Sans Serif"/>
              </a:rPr>
              <a:t>ННС.</a:t>
            </a:r>
            <a:r>
              <a:rPr sz="1900" spc="13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900" spc="-25" dirty="0">
                <a:solidFill>
                  <a:srgbClr val="002060"/>
                </a:solidFill>
                <a:latin typeface="Microsoft Sans Serif"/>
                <a:cs typeface="Microsoft Sans Serif"/>
              </a:rPr>
              <a:t>На </a:t>
            </a:r>
            <a:r>
              <a:rPr sz="1900" spc="75" dirty="0">
                <a:solidFill>
                  <a:srgbClr val="002060"/>
                </a:solidFill>
                <a:latin typeface="Microsoft Sans Serif"/>
                <a:cs typeface="Microsoft Sans Serif"/>
              </a:rPr>
              <a:t>основании</a:t>
            </a:r>
            <a:r>
              <a:rPr sz="1900" spc="2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900" dirty="0">
                <a:solidFill>
                  <a:srgbClr val="002060"/>
                </a:solidFill>
                <a:latin typeface="Microsoft Sans Serif"/>
                <a:cs typeface="Microsoft Sans Serif"/>
              </a:rPr>
              <a:t>Актов</a:t>
            </a:r>
            <a:r>
              <a:rPr sz="1900" spc="2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900" spc="135" dirty="0">
                <a:solidFill>
                  <a:srgbClr val="002060"/>
                </a:solidFill>
                <a:latin typeface="Microsoft Sans Serif"/>
                <a:cs typeface="Microsoft Sans Serif"/>
              </a:rPr>
              <a:t>и</a:t>
            </a:r>
            <a:r>
              <a:rPr sz="1900" spc="2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900" spc="55" dirty="0">
                <a:solidFill>
                  <a:srgbClr val="002060"/>
                </a:solidFill>
                <a:latin typeface="Microsoft Sans Serif"/>
                <a:cs typeface="Microsoft Sans Serif"/>
              </a:rPr>
              <a:t>отчетов/ </a:t>
            </a:r>
            <a:r>
              <a:rPr sz="1900" dirty="0">
                <a:solidFill>
                  <a:srgbClr val="002060"/>
                </a:solidFill>
                <a:latin typeface="Microsoft Sans Serif"/>
                <a:cs typeface="Microsoft Sans Serif"/>
              </a:rPr>
              <a:t>кратких</a:t>
            </a:r>
            <a:r>
              <a:rPr sz="1900" spc="31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900" dirty="0">
                <a:solidFill>
                  <a:srgbClr val="002060"/>
                </a:solidFill>
                <a:latin typeface="Microsoft Sans Serif"/>
                <a:cs typeface="Microsoft Sans Serif"/>
              </a:rPr>
              <a:t>сведений</a:t>
            </a:r>
            <a:r>
              <a:rPr sz="1900" spc="31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900" spc="40" dirty="0">
                <a:solidFill>
                  <a:srgbClr val="002060"/>
                </a:solidFill>
                <a:latin typeface="Microsoft Sans Serif"/>
                <a:cs typeface="Microsoft Sans Serif"/>
              </a:rPr>
              <a:t>принимается </a:t>
            </a:r>
            <a:r>
              <a:rPr sz="1900" spc="70" dirty="0">
                <a:solidFill>
                  <a:srgbClr val="002060"/>
                </a:solidFill>
                <a:latin typeface="Microsoft Sans Serif"/>
                <a:cs typeface="Microsoft Sans Serif"/>
              </a:rPr>
              <a:t>решение</a:t>
            </a:r>
            <a:r>
              <a:rPr sz="1900" spc="-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900" spc="85" dirty="0">
                <a:solidFill>
                  <a:srgbClr val="002060"/>
                </a:solidFill>
                <a:latin typeface="Microsoft Sans Serif"/>
                <a:cs typeface="Microsoft Sans Serif"/>
              </a:rPr>
              <a:t>о</a:t>
            </a:r>
            <a:r>
              <a:rPr sz="1900" spc="-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900" spc="65" dirty="0">
                <a:solidFill>
                  <a:srgbClr val="002060"/>
                </a:solidFill>
                <a:latin typeface="Microsoft Sans Serif"/>
                <a:cs typeface="Microsoft Sans Serif"/>
              </a:rPr>
              <a:t>продолжении</a:t>
            </a:r>
            <a:r>
              <a:rPr sz="1900" spc="-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900" spc="60" dirty="0">
                <a:solidFill>
                  <a:srgbClr val="002060"/>
                </a:solidFill>
                <a:latin typeface="Microsoft Sans Serif"/>
                <a:cs typeface="Microsoft Sans Serif"/>
              </a:rPr>
              <a:t>или </a:t>
            </a:r>
            <a:r>
              <a:rPr sz="1900" spc="75" dirty="0">
                <a:solidFill>
                  <a:srgbClr val="002060"/>
                </a:solidFill>
                <a:latin typeface="Microsoft Sans Serif"/>
                <a:cs typeface="Microsoft Sans Serif"/>
              </a:rPr>
              <a:t>прекращении</a:t>
            </a:r>
            <a:r>
              <a:rPr sz="19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900" spc="45" dirty="0">
                <a:solidFill>
                  <a:srgbClr val="002060"/>
                </a:solidFill>
                <a:latin typeface="Microsoft Sans Serif"/>
                <a:cs typeface="Microsoft Sans Serif"/>
              </a:rPr>
              <a:t>дальнейшего </a:t>
            </a:r>
            <a:r>
              <a:rPr sz="1900" spc="50" dirty="0">
                <a:solidFill>
                  <a:srgbClr val="002060"/>
                </a:solidFill>
                <a:latin typeface="Microsoft Sans Serif"/>
                <a:cs typeface="Microsoft Sans Serif"/>
              </a:rPr>
              <a:t>финансирования</a:t>
            </a:r>
            <a:r>
              <a:rPr sz="1900" spc="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900" spc="135" dirty="0">
                <a:solidFill>
                  <a:srgbClr val="002060"/>
                </a:solidFill>
                <a:latin typeface="Microsoft Sans Serif"/>
                <a:cs typeface="Microsoft Sans Serif"/>
              </a:rPr>
              <a:t>и</a:t>
            </a:r>
            <a:r>
              <a:rPr sz="1900" spc="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900" spc="35" dirty="0">
                <a:solidFill>
                  <a:srgbClr val="002060"/>
                </a:solidFill>
                <a:latin typeface="Microsoft Sans Serif"/>
                <a:cs typeface="Microsoft Sans Serif"/>
              </a:rPr>
              <a:t>реализации</a:t>
            </a:r>
            <a:endParaRPr sz="1900">
              <a:latin typeface="Microsoft Sans Serif"/>
              <a:cs typeface="Microsoft Sans Serif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2028576" y="7944355"/>
            <a:ext cx="3326765" cy="1644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1800"/>
              </a:lnSpc>
              <a:spcBef>
                <a:spcPts val="100"/>
              </a:spcBef>
            </a:pPr>
            <a:r>
              <a:rPr sz="1900" spc="95" dirty="0">
                <a:solidFill>
                  <a:srgbClr val="002060"/>
                </a:solidFill>
                <a:latin typeface="Microsoft Sans Serif"/>
                <a:cs typeface="Microsoft Sans Serif"/>
              </a:rPr>
              <a:t>Мониторинг</a:t>
            </a:r>
            <a:r>
              <a:rPr sz="1900" spc="3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900" spc="35" dirty="0">
                <a:solidFill>
                  <a:srgbClr val="002060"/>
                </a:solidFill>
                <a:latin typeface="Microsoft Sans Serif"/>
                <a:cs typeface="Microsoft Sans Serif"/>
              </a:rPr>
              <a:t>проводится </a:t>
            </a:r>
            <a:r>
              <a:rPr sz="1900" dirty="0">
                <a:solidFill>
                  <a:srgbClr val="002060"/>
                </a:solidFill>
                <a:latin typeface="Microsoft Sans Serif"/>
                <a:cs typeface="Microsoft Sans Serif"/>
              </a:rPr>
              <a:t>ежегодно.</a:t>
            </a:r>
            <a:r>
              <a:rPr sz="1900" spc="114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900" spc="-20" dirty="0">
                <a:solidFill>
                  <a:srgbClr val="002060"/>
                </a:solidFill>
                <a:latin typeface="Microsoft Sans Serif"/>
                <a:cs typeface="Microsoft Sans Serif"/>
              </a:rPr>
              <a:t>Без</a:t>
            </a:r>
            <a:r>
              <a:rPr sz="1900" spc="12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900" spc="35" dirty="0">
                <a:solidFill>
                  <a:srgbClr val="002060"/>
                </a:solidFill>
                <a:latin typeface="Microsoft Sans Serif"/>
                <a:cs typeface="Microsoft Sans Serif"/>
              </a:rPr>
              <a:t>возможности </a:t>
            </a:r>
            <a:r>
              <a:rPr sz="1900" spc="55" dirty="0">
                <a:solidFill>
                  <a:srgbClr val="002060"/>
                </a:solidFill>
                <a:latin typeface="Microsoft Sans Serif"/>
                <a:cs typeface="Microsoft Sans Serif"/>
              </a:rPr>
              <a:t>проведения</a:t>
            </a:r>
            <a:r>
              <a:rPr sz="1900" spc="1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900" spc="70" dirty="0">
                <a:solidFill>
                  <a:srgbClr val="002060"/>
                </a:solidFill>
                <a:latin typeface="Microsoft Sans Serif"/>
                <a:cs typeface="Microsoft Sans Serif"/>
              </a:rPr>
              <a:t>повторного </a:t>
            </a:r>
            <a:r>
              <a:rPr sz="1900" spc="80" dirty="0">
                <a:solidFill>
                  <a:srgbClr val="002060"/>
                </a:solidFill>
                <a:latin typeface="Microsoft Sans Serif"/>
                <a:cs typeface="Microsoft Sans Serif"/>
              </a:rPr>
              <a:t>мониторинга</a:t>
            </a:r>
            <a:r>
              <a:rPr sz="1900" spc="-1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900" spc="60" dirty="0">
                <a:solidFill>
                  <a:srgbClr val="002060"/>
                </a:solidFill>
                <a:latin typeface="Microsoft Sans Serif"/>
                <a:cs typeface="Microsoft Sans Serif"/>
              </a:rPr>
              <a:t>в</a:t>
            </a:r>
            <a:r>
              <a:rPr sz="1900" spc="-1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9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рамках </a:t>
            </a:r>
            <a:r>
              <a:rPr sz="1900" spc="70" dirty="0">
                <a:solidFill>
                  <a:srgbClr val="002060"/>
                </a:solidFill>
                <a:latin typeface="Microsoft Sans Serif"/>
                <a:cs typeface="Microsoft Sans Serif"/>
              </a:rPr>
              <a:t>одного</a:t>
            </a:r>
            <a:r>
              <a:rPr sz="1900" spc="-1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900" spc="-20" dirty="0">
                <a:solidFill>
                  <a:srgbClr val="002060"/>
                </a:solidFill>
                <a:latin typeface="Microsoft Sans Serif"/>
                <a:cs typeface="Microsoft Sans Serif"/>
              </a:rPr>
              <a:t>года</a:t>
            </a:r>
            <a:endParaRPr sz="1900">
              <a:latin typeface="Microsoft Sans Serif"/>
              <a:cs typeface="Microsoft Sans Serif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4391287" y="2022805"/>
            <a:ext cx="3665854" cy="2225675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15"/>
              </a:spcBef>
            </a:pPr>
            <a:r>
              <a:rPr sz="1800" spc="70" dirty="0">
                <a:solidFill>
                  <a:srgbClr val="002060"/>
                </a:solidFill>
                <a:latin typeface="Microsoft Sans Serif"/>
                <a:cs typeface="Microsoft Sans Serif"/>
              </a:rPr>
              <a:t>Научный</a:t>
            </a:r>
            <a:r>
              <a:rPr sz="1800" spc="1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руководитель,</a:t>
            </a:r>
            <a:endParaRPr sz="1800">
              <a:latin typeface="Microsoft Sans Serif"/>
              <a:cs typeface="Microsoft Sans Serif"/>
            </a:endParaRPr>
          </a:p>
          <a:p>
            <a:pPr marL="12065" marR="5080" algn="ctr">
              <a:lnSpc>
                <a:spcPct val="114599"/>
              </a:lnSpc>
            </a:pPr>
            <a:r>
              <a:rPr sz="1800" spc="20" dirty="0">
                <a:solidFill>
                  <a:srgbClr val="002060"/>
                </a:solidFill>
                <a:latin typeface="Microsoft Sans Serif"/>
                <a:cs typeface="Microsoft Sans Serif"/>
              </a:rPr>
              <a:t>недобросовестно</a:t>
            </a:r>
            <a:r>
              <a:rPr sz="1800" spc="41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800" spc="75" dirty="0">
                <a:solidFill>
                  <a:srgbClr val="002060"/>
                </a:solidFill>
                <a:latin typeface="Microsoft Sans Serif"/>
                <a:cs typeface="Microsoft Sans Serif"/>
              </a:rPr>
              <a:t>исполняющий </a:t>
            </a:r>
            <a:r>
              <a:rPr sz="1800" spc="50" dirty="0">
                <a:solidFill>
                  <a:srgbClr val="002060"/>
                </a:solidFill>
                <a:latin typeface="Microsoft Sans Serif"/>
                <a:cs typeface="Microsoft Sans Serif"/>
              </a:rPr>
              <a:t>Договорные</a:t>
            </a:r>
            <a:r>
              <a:rPr sz="180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обязательства, </a:t>
            </a:r>
            <a:r>
              <a:rPr sz="1800" dirty="0">
                <a:solidFill>
                  <a:srgbClr val="002060"/>
                </a:solidFill>
                <a:latin typeface="Microsoft Sans Serif"/>
                <a:cs typeface="Microsoft Sans Serif"/>
              </a:rPr>
              <a:t>вносится</a:t>
            </a:r>
            <a:r>
              <a:rPr sz="1800" spc="13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800" spc="65" dirty="0">
                <a:solidFill>
                  <a:srgbClr val="002060"/>
                </a:solidFill>
                <a:latin typeface="Microsoft Sans Serif"/>
                <a:cs typeface="Microsoft Sans Serif"/>
              </a:rPr>
              <a:t>в</a:t>
            </a:r>
            <a:r>
              <a:rPr sz="1800" spc="13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800" spc="90" dirty="0">
                <a:solidFill>
                  <a:srgbClr val="002060"/>
                </a:solidFill>
                <a:latin typeface="Microsoft Sans Serif"/>
                <a:cs typeface="Microsoft Sans Serif"/>
              </a:rPr>
              <a:t>черный</a:t>
            </a:r>
            <a:r>
              <a:rPr sz="1800" spc="13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2060"/>
                </a:solidFill>
                <a:latin typeface="Microsoft Sans Serif"/>
                <a:cs typeface="Microsoft Sans Serif"/>
              </a:rPr>
              <a:t>список,</a:t>
            </a:r>
            <a:r>
              <a:rPr sz="1800" spc="13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800" spc="-25" dirty="0">
                <a:solidFill>
                  <a:srgbClr val="002060"/>
                </a:solidFill>
                <a:latin typeface="Microsoft Sans Serif"/>
                <a:cs typeface="Microsoft Sans Serif"/>
              </a:rPr>
              <a:t>без </a:t>
            </a:r>
            <a:r>
              <a:rPr sz="1800" spc="50" dirty="0">
                <a:solidFill>
                  <a:srgbClr val="002060"/>
                </a:solidFill>
                <a:latin typeface="Microsoft Sans Serif"/>
                <a:cs typeface="Microsoft Sans Serif"/>
              </a:rPr>
              <a:t>возможности</a:t>
            </a:r>
            <a:r>
              <a:rPr sz="1800" spc="12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2060"/>
                </a:solidFill>
                <a:latin typeface="Microsoft Sans Serif"/>
                <a:cs typeface="Microsoft Sans Serif"/>
              </a:rPr>
              <a:t>участия</a:t>
            </a:r>
            <a:r>
              <a:rPr sz="1800" spc="12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800" spc="15" dirty="0">
                <a:solidFill>
                  <a:srgbClr val="002060"/>
                </a:solidFill>
                <a:latin typeface="Microsoft Sans Serif"/>
                <a:cs typeface="Microsoft Sans Serif"/>
              </a:rPr>
              <a:t>в </a:t>
            </a:r>
            <a:r>
              <a:rPr sz="1800" dirty="0">
                <a:solidFill>
                  <a:srgbClr val="002060"/>
                </a:solidFill>
                <a:latin typeface="Microsoft Sans Serif"/>
                <a:cs typeface="Microsoft Sans Serif"/>
              </a:rPr>
              <a:t>следующем</a:t>
            </a:r>
            <a:r>
              <a:rPr sz="1800" spc="14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2060"/>
                </a:solidFill>
                <a:latin typeface="Microsoft Sans Serif"/>
                <a:cs typeface="Microsoft Sans Serif"/>
              </a:rPr>
              <a:t>конкурсе</a:t>
            </a:r>
            <a:r>
              <a:rPr sz="1800" spc="15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800" spc="65" dirty="0">
                <a:solidFill>
                  <a:srgbClr val="002060"/>
                </a:solidFill>
                <a:latin typeface="Microsoft Sans Serif"/>
                <a:cs typeface="Microsoft Sans Serif"/>
              </a:rPr>
              <a:t>в</a:t>
            </a:r>
            <a:r>
              <a:rPr sz="1800" spc="15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качестве руководителя</a:t>
            </a:r>
            <a:endParaRPr sz="18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10543" y="303595"/>
            <a:ext cx="6701155" cy="709295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806450" marR="5080" indent="-794385">
              <a:lnSpc>
                <a:spcPts val="2630"/>
              </a:lnSpc>
              <a:spcBef>
                <a:spcPts val="295"/>
              </a:spcBef>
            </a:pPr>
            <a:r>
              <a:rPr sz="2300" b="1" dirty="0">
                <a:solidFill>
                  <a:srgbClr val="FFFFFF"/>
                </a:solidFill>
                <a:latin typeface="Calibri"/>
                <a:cs typeface="Calibri"/>
              </a:rPr>
              <a:t>Как</a:t>
            </a:r>
            <a:r>
              <a:rPr sz="2300" b="1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300" b="1" spc="-10" dirty="0">
                <a:solidFill>
                  <a:srgbClr val="FFFFFF"/>
                </a:solidFill>
                <a:latin typeface="Calibri"/>
                <a:cs typeface="Calibri"/>
              </a:rPr>
              <a:t>принимается</a:t>
            </a:r>
            <a:r>
              <a:rPr sz="2300" b="1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300" b="1" dirty="0">
                <a:solidFill>
                  <a:srgbClr val="FFFFFF"/>
                </a:solidFill>
                <a:latin typeface="Calibri"/>
                <a:cs typeface="Calibri"/>
              </a:rPr>
              <a:t>решение</a:t>
            </a:r>
            <a:r>
              <a:rPr sz="2300" b="1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300" b="1" spc="-10" dirty="0">
                <a:solidFill>
                  <a:srgbClr val="FFFFFF"/>
                </a:solidFill>
                <a:latin typeface="Calibri"/>
                <a:cs typeface="Calibri"/>
              </a:rPr>
              <a:t>мониторинговой</a:t>
            </a:r>
            <a:r>
              <a:rPr sz="2300" b="1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300" b="1" spc="-10" dirty="0">
                <a:solidFill>
                  <a:srgbClr val="FFFFFF"/>
                </a:solidFill>
                <a:latin typeface="Calibri"/>
                <a:cs typeface="Calibri"/>
              </a:rPr>
              <a:t>группой </a:t>
            </a:r>
            <a:r>
              <a:rPr sz="2300" b="1" dirty="0">
                <a:solidFill>
                  <a:srgbClr val="FFFFFF"/>
                </a:solidFill>
                <a:latin typeface="Calibri"/>
                <a:cs typeface="Calibri"/>
              </a:rPr>
              <a:t>при</a:t>
            </a:r>
            <a:r>
              <a:rPr sz="2300"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300" b="1" spc="-20" dirty="0">
                <a:solidFill>
                  <a:srgbClr val="FFFFFF"/>
                </a:solidFill>
                <a:latin typeface="Calibri"/>
                <a:cs typeface="Calibri"/>
              </a:rPr>
              <a:t>дистанционном</a:t>
            </a:r>
            <a:r>
              <a:rPr sz="23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300" b="1" spc="-10" dirty="0">
                <a:solidFill>
                  <a:srgbClr val="FFFFFF"/>
                </a:solidFill>
                <a:latin typeface="Calibri"/>
                <a:cs typeface="Calibri"/>
              </a:rPr>
              <a:t>формате</a:t>
            </a:r>
            <a:r>
              <a:rPr sz="23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300" b="1" spc="-10" dirty="0">
                <a:solidFill>
                  <a:srgbClr val="FFFFFF"/>
                </a:solidFill>
                <a:latin typeface="Calibri"/>
                <a:cs typeface="Calibri"/>
              </a:rPr>
              <a:t>проверки?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690189" y="4715122"/>
            <a:ext cx="3100070" cy="1523365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12700" marR="5080" indent="-635" algn="ctr">
              <a:lnSpc>
                <a:spcPts val="3670"/>
              </a:lnSpc>
              <a:spcBef>
                <a:spcPts val="869"/>
              </a:spcBef>
            </a:pPr>
            <a:r>
              <a:rPr sz="3700" spc="-465" dirty="0">
                <a:solidFill>
                  <a:srgbClr val="FFFFFF"/>
                </a:solidFill>
                <a:latin typeface="Arial Black"/>
                <a:cs typeface="Arial Black"/>
              </a:rPr>
              <a:t>ОЦЕНКА </a:t>
            </a:r>
            <a:r>
              <a:rPr sz="3700" spc="-500" dirty="0">
                <a:solidFill>
                  <a:srgbClr val="FFFFFF"/>
                </a:solidFill>
                <a:latin typeface="Arial Black"/>
                <a:cs typeface="Arial Black"/>
              </a:rPr>
              <a:t>ЭКСПЕРТНОЙ </a:t>
            </a:r>
            <a:r>
              <a:rPr sz="3700" spc="-509" dirty="0">
                <a:solidFill>
                  <a:srgbClr val="FFFFFF"/>
                </a:solidFill>
                <a:latin typeface="Arial Black"/>
                <a:cs typeface="Arial Black"/>
              </a:rPr>
              <a:t>ГРУППЫ</a:t>
            </a:r>
            <a:endParaRPr sz="3700">
              <a:latin typeface="Arial Black"/>
              <a:cs typeface="Arial Blac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026937" y="2384433"/>
            <a:ext cx="6276340" cy="2237105"/>
          </a:xfrm>
          <a:prstGeom prst="rect">
            <a:avLst/>
          </a:prstGeom>
        </p:spPr>
        <p:txBody>
          <a:bodyPr vert="horz" wrap="square" lIns="0" tIns="92710" rIns="0" bIns="0" rtlCol="0">
            <a:spAutoFit/>
          </a:bodyPr>
          <a:lstStyle/>
          <a:p>
            <a:pPr marL="12700" marR="5080">
              <a:lnSpc>
                <a:spcPts val="2950"/>
              </a:lnSpc>
              <a:spcBef>
                <a:spcPts val="730"/>
              </a:spcBef>
            </a:pPr>
            <a:r>
              <a:rPr sz="3000" spc="-175" dirty="0">
                <a:solidFill>
                  <a:srgbClr val="1D4583"/>
                </a:solidFill>
                <a:latin typeface="Arial Black"/>
                <a:cs typeface="Arial Black"/>
              </a:rPr>
              <a:t>Рекомендуется</a:t>
            </a:r>
            <a:r>
              <a:rPr sz="3000" spc="-434" dirty="0">
                <a:solidFill>
                  <a:srgbClr val="1D4583"/>
                </a:solidFill>
                <a:latin typeface="Arial Black"/>
                <a:cs typeface="Arial Black"/>
              </a:rPr>
              <a:t> </a:t>
            </a:r>
            <a:r>
              <a:rPr sz="3000" spc="-25" dirty="0">
                <a:solidFill>
                  <a:srgbClr val="1D4583"/>
                </a:solidFill>
                <a:latin typeface="Arial Black"/>
                <a:cs typeface="Arial Black"/>
              </a:rPr>
              <a:t>для </a:t>
            </a:r>
            <a:r>
              <a:rPr sz="3000" spc="-135" dirty="0">
                <a:solidFill>
                  <a:srgbClr val="1D4583"/>
                </a:solidFill>
                <a:latin typeface="Arial Black"/>
                <a:cs typeface="Arial Black"/>
              </a:rPr>
              <a:t>дальнейшего</a:t>
            </a:r>
            <a:r>
              <a:rPr sz="3000" spc="-484" dirty="0">
                <a:solidFill>
                  <a:srgbClr val="1D4583"/>
                </a:solidFill>
                <a:latin typeface="Arial Black"/>
                <a:cs typeface="Arial Black"/>
              </a:rPr>
              <a:t> </a:t>
            </a:r>
            <a:r>
              <a:rPr sz="3000" spc="-150" dirty="0">
                <a:solidFill>
                  <a:srgbClr val="1D4583"/>
                </a:solidFill>
                <a:latin typeface="Arial Black"/>
                <a:cs typeface="Arial Black"/>
              </a:rPr>
              <a:t>финансирования </a:t>
            </a:r>
            <a:r>
              <a:rPr sz="3000" dirty="0">
                <a:solidFill>
                  <a:srgbClr val="1D4583"/>
                </a:solidFill>
                <a:latin typeface="Arial Black"/>
                <a:cs typeface="Arial Black"/>
              </a:rPr>
              <a:t>и</a:t>
            </a:r>
            <a:r>
              <a:rPr sz="3000" spc="-520" dirty="0">
                <a:solidFill>
                  <a:srgbClr val="1D4583"/>
                </a:solidFill>
                <a:latin typeface="Arial Black"/>
                <a:cs typeface="Arial Black"/>
              </a:rPr>
              <a:t> </a:t>
            </a:r>
            <a:r>
              <a:rPr sz="3000" spc="-160" dirty="0">
                <a:solidFill>
                  <a:srgbClr val="1D4583"/>
                </a:solidFill>
                <a:latin typeface="Arial Black"/>
                <a:cs typeface="Arial Black"/>
              </a:rPr>
              <a:t>направляется</a:t>
            </a:r>
            <a:r>
              <a:rPr sz="3000" spc="-515" dirty="0">
                <a:solidFill>
                  <a:srgbClr val="1D4583"/>
                </a:solidFill>
                <a:latin typeface="Arial Black"/>
                <a:cs typeface="Arial Black"/>
              </a:rPr>
              <a:t> </a:t>
            </a:r>
            <a:r>
              <a:rPr sz="3000" dirty="0">
                <a:solidFill>
                  <a:srgbClr val="1D4583"/>
                </a:solidFill>
                <a:latin typeface="Arial Black"/>
                <a:cs typeface="Arial Black"/>
              </a:rPr>
              <a:t>в</a:t>
            </a:r>
            <a:r>
              <a:rPr sz="3000" spc="-520" dirty="0">
                <a:solidFill>
                  <a:srgbClr val="1D4583"/>
                </a:solidFill>
                <a:latin typeface="Arial Black"/>
                <a:cs typeface="Arial Black"/>
              </a:rPr>
              <a:t> </a:t>
            </a:r>
            <a:r>
              <a:rPr sz="3000" spc="-330" dirty="0">
                <a:solidFill>
                  <a:srgbClr val="1D4583"/>
                </a:solidFill>
                <a:latin typeface="Arial Black"/>
                <a:cs typeface="Arial Black"/>
              </a:rPr>
              <a:t>ННС</a:t>
            </a:r>
            <a:endParaRPr sz="3000">
              <a:latin typeface="Arial Black"/>
              <a:cs typeface="Arial Black"/>
            </a:endParaRPr>
          </a:p>
          <a:p>
            <a:pPr marL="12700" marR="834390">
              <a:lnSpc>
                <a:spcPts val="2500"/>
              </a:lnSpc>
              <a:spcBef>
                <a:spcPts val="415"/>
              </a:spcBef>
            </a:pPr>
            <a:r>
              <a:rPr sz="2550" dirty="0">
                <a:solidFill>
                  <a:srgbClr val="1D4583"/>
                </a:solidFill>
                <a:latin typeface="Lucida Sans Unicode"/>
                <a:cs typeface="Lucida Sans Unicode"/>
              </a:rPr>
              <a:t>Все</a:t>
            </a:r>
            <a:r>
              <a:rPr sz="2550" spc="-145" dirty="0">
                <a:solidFill>
                  <a:srgbClr val="1D4583"/>
                </a:solidFill>
                <a:latin typeface="Lucida Sans Unicode"/>
                <a:cs typeface="Lucida Sans Unicode"/>
              </a:rPr>
              <a:t> </a:t>
            </a:r>
            <a:r>
              <a:rPr sz="2550" spc="-20" dirty="0">
                <a:solidFill>
                  <a:srgbClr val="1D4583"/>
                </a:solidFill>
                <a:latin typeface="Lucida Sans Unicode"/>
                <a:cs typeface="Lucida Sans Unicode"/>
              </a:rPr>
              <a:t>документы</a:t>
            </a:r>
            <a:r>
              <a:rPr sz="2550" spc="-145" dirty="0">
                <a:solidFill>
                  <a:srgbClr val="1D4583"/>
                </a:solidFill>
                <a:latin typeface="Lucida Sans Unicode"/>
                <a:cs typeface="Lucida Sans Unicode"/>
              </a:rPr>
              <a:t> </a:t>
            </a:r>
            <a:r>
              <a:rPr sz="2550" spc="-10" dirty="0">
                <a:solidFill>
                  <a:srgbClr val="1D4583"/>
                </a:solidFill>
                <a:latin typeface="Lucida Sans Unicode"/>
                <a:cs typeface="Lucida Sans Unicode"/>
              </a:rPr>
              <a:t>соответствуют</a:t>
            </a:r>
            <a:r>
              <a:rPr sz="2550" spc="-10" dirty="0">
                <a:solidFill>
                  <a:srgbClr val="1D4583"/>
                </a:solidFill>
                <a:latin typeface="Arial MT"/>
                <a:cs typeface="Arial MT"/>
              </a:rPr>
              <a:t>, </a:t>
            </a:r>
            <a:r>
              <a:rPr sz="2550" spc="-10" dirty="0">
                <a:solidFill>
                  <a:srgbClr val="1D4583"/>
                </a:solidFill>
                <a:latin typeface="Lucida Sans Unicode"/>
                <a:cs typeface="Lucida Sans Unicode"/>
              </a:rPr>
              <a:t>утвержденному</a:t>
            </a:r>
            <a:r>
              <a:rPr sz="2550" spc="-180" dirty="0">
                <a:solidFill>
                  <a:srgbClr val="1D4583"/>
                </a:solidFill>
                <a:latin typeface="Lucida Sans Unicode"/>
                <a:cs typeface="Lucida Sans Unicode"/>
              </a:rPr>
              <a:t> </a:t>
            </a:r>
            <a:r>
              <a:rPr sz="2550" spc="-10" dirty="0">
                <a:solidFill>
                  <a:srgbClr val="1D4583"/>
                </a:solidFill>
                <a:latin typeface="Lucida Sans Unicode"/>
                <a:cs typeface="Lucida Sans Unicode"/>
              </a:rPr>
              <a:t>календарному плану</a:t>
            </a:r>
            <a:r>
              <a:rPr sz="2550" spc="-204" dirty="0">
                <a:solidFill>
                  <a:srgbClr val="1D4583"/>
                </a:solidFill>
                <a:latin typeface="Lucida Sans Unicode"/>
                <a:cs typeface="Lucida Sans Unicode"/>
              </a:rPr>
              <a:t> </a:t>
            </a:r>
            <a:r>
              <a:rPr sz="2550" dirty="0">
                <a:solidFill>
                  <a:srgbClr val="1D4583"/>
                </a:solidFill>
                <a:latin typeface="Lucida Sans Unicode"/>
                <a:cs typeface="Lucida Sans Unicode"/>
              </a:rPr>
              <a:t>и</a:t>
            </a:r>
            <a:r>
              <a:rPr sz="2550" spc="-204" dirty="0">
                <a:solidFill>
                  <a:srgbClr val="1D4583"/>
                </a:solidFill>
                <a:latin typeface="Lucida Sans Unicode"/>
                <a:cs typeface="Lucida Sans Unicode"/>
              </a:rPr>
              <a:t> </a:t>
            </a:r>
            <a:r>
              <a:rPr sz="2550" spc="-20" dirty="0">
                <a:solidFill>
                  <a:srgbClr val="1D4583"/>
                </a:solidFill>
                <a:latin typeface="Lucida Sans Unicode"/>
                <a:cs typeface="Lucida Sans Unicode"/>
              </a:rPr>
              <a:t>смете</a:t>
            </a:r>
            <a:r>
              <a:rPr sz="2550" spc="-204" dirty="0">
                <a:solidFill>
                  <a:srgbClr val="1D4583"/>
                </a:solidFill>
                <a:latin typeface="Lucida Sans Unicode"/>
                <a:cs typeface="Lucida Sans Unicode"/>
              </a:rPr>
              <a:t> </a:t>
            </a:r>
            <a:r>
              <a:rPr sz="2550" spc="-55" dirty="0">
                <a:solidFill>
                  <a:srgbClr val="1D4583"/>
                </a:solidFill>
                <a:latin typeface="Lucida Sans Unicode"/>
                <a:cs typeface="Lucida Sans Unicode"/>
              </a:rPr>
              <a:t>расходов</a:t>
            </a:r>
            <a:r>
              <a:rPr sz="2550" spc="-204" dirty="0">
                <a:solidFill>
                  <a:srgbClr val="1D4583"/>
                </a:solidFill>
                <a:latin typeface="Lucida Sans Unicode"/>
                <a:cs typeface="Lucida Sans Unicode"/>
              </a:rPr>
              <a:t> </a:t>
            </a:r>
            <a:r>
              <a:rPr sz="2550" spc="-40" dirty="0">
                <a:solidFill>
                  <a:srgbClr val="1D4583"/>
                </a:solidFill>
                <a:latin typeface="Lucida Sans Unicode"/>
                <a:cs typeface="Lucida Sans Unicode"/>
              </a:rPr>
              <a:t>договора</a:t>
            </a:r>
            <a:r>
              <a:rPr sz="2550" spc="-40" dirty="0">
                <a:solidFill>
                  <a:srgbClr val="1D4583"/>
                </a:solidFill>
                <a:latin typeface="Arial MT"/>
                <a:cs typeface="Arial MT"/>
              </a:rPr>
              <a:t>.</a:t>
            </a:r>
            <a:endParaRPr sz="255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026937" y="5059309"/>
            <a:ext cx="6029325" cy="154749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 indent="64769">
              <a:lnSpc>
                <a:spcPct val="86400"/>
              </a:lnSpc>
              <a:spcBef>
                <a:spcPts val="580"/>
              </a:spcBef>
            </a:pPr>
            <a:r>
              <a:rPr sz="3000" spc="-235" dirty="0">
                <a:solidFill>
                  <a:srgbClr val="1D4583"/>
                </a:solidFill>
                <a:latin typeface="Arial Black"/>
                <a:cs typeface="Arial Black"/>
              </a:rPr>
              <a:t>Есть</a:t>
            </a:r>
            <a:r>
              <a:rPr sz="3000" spc="-540" dirty="0">
                <a:solidFill>
                  <a:srgbClr val="1D4583"/>
                </a:solidFill>
                <a:latin typeface="Arial Black"/>
                <a:cs typeface="Arial Black"/>
              </a:rPr>
              <a:t> </a:t>
            </a:r>
            <a:r>
              <a:rPr sz="3000" spc="-155" dirty="0">
                <a:solidFill>
                  <a:srgbClr val="1D4583"/>
                </a:solidFill>
                <a:latin typeface="Arial Black"/>
                <a:cs typeface="Arial Black"/>
              </a:rPr>
              <a:t>замечания</a:t>
            </a:r>
            <a:r>
              <a:rPr sz="3000" spc="-540" dirty="0">
                <a:solidFill>
                  <a:srgbClr val="1D4583"/>
                </a:solidFill>
                <a:latin typeface="Arial Black"/>
                <a:cs typeface="Arial Black"/>
              </a:rPr>
              <a:t> </a:t>
            </a:r>
            <a:r>
              <a:rPr sz="3000" spc="-55" dirty="0">
                <a:solidFill>
                  <a:srgbClr val="1D4583"/>
                </a:solidFill>
                <a:latin typeface="Arial Black"/>
                <a:cs typeface="Arial Black"/>
              </a:rPr>
              <a:t>экспертной </a:t>
            </a:r>
            <a:r>
              <a:rPr sz="3000" spc="-90" dirty="0">
                <a:solidFill>
                  <a:srgbClr val="1D4583"/>
                </a:solidFill>
                <a:latin typeface="Arial Black"/>
                <a:cs typeface="Arial Black"/>
              </a:rPr>
              <a:t>группы</a:t>
            </a:r>
            <a:r>
              <a:rPr sz="3000" b="1" spc="-90" dirty="0">
                <a:solidFill>
                  <a:srgbClr val="1D4583"/>
                </a:solidFill>
                <a:latin typeface="Microsoft YaHei"/>
                <a:cs typeface="Microsoft YaHei"/>
              </a:rPr>
              <a:t>,</a:t>
            </a:r>
            <a:r>
              <a:rPr sz="3000" b="1" dirty="0">
                <a:solidFill>
                  <a:srgbClr val="1D4583"/>
                </a:solidFill>
                <a:latin typeface="Microsoft YaHei"/>
                <a:cs typeface="Microsoft YaHei"/>
              </a:rPr>
              <a:t> </a:t>
            </a:r>
            <a:r>
              <a:rPr sz="3000" spc="-195" dirty="0">
                <a:solidFill>
                  <a:srgbClr val="1D4583"/>
                </a:solidFill>
                <a:latin typeface="Arial Black"/>
                <a:cs typeface="Arial Black"/>
              </a:rPr>
              <a:t>на</a:t>
            </a:r>
            <a:r>
              <a:rPr sz="3000" spc="-555" dirty="0">
                <a:solidFill>
                  <a:srgbClr val="1D4583"/>
                </a:solidFill>
                <a:latin typeface="Arial Black"/>
                <a:cs typeface="Arial Black"/>
              </a:rPr>
              <a:t> </a:t>
            </a:r>
            <a:r>
              <a:rPr sz="3000" spc="-185" dirty="0">
                <a:solidFill>
                  <a:srgbClr val="1D4583"/>
                </a:solidFill>
                <a:latin typeface="Arial Black"/>
                <a:cs typeface="Arial Black"/>
              </a:rPr>
              <a:t>рассмотрение</a:t>
            </a:r>
            <a:r>
              <a:rPr sz="3000" spc="-555" dirty="0">
                <a:solidFill>
                  <a:srgbClr val="1D4583"/>
                </a:solidFill>
                <a:latin typeface="Arial Black"/>
                <a:cs typeface="Arial Black"/>
              </a:rPr>
              <a:t> </a:t>
            </a:r>
            <a:r>
              <a:rPr sz="3000" spc="-330" dirty="0">
                <a:solidFill>
                  <a:srgbClr val="1D4583"/>
                </a:solidFill>
                <a:latin typeface="Arial Black"/>
                <a:cs typeface="Arial Black"/>
              </a:rPr>
              <a:t>ННС </a:t>
            </a:r>
            <a:r>
              <a:rPr sz="2550" dirty="0">
                <a:solidFill>
                  <a:srgbClr val="1D4583"/>
                </a:solidFill>
                <a:latin typeface="Lucida Sans Unicode"/>
                <a:cs typeface="Lucida Sans Unicode"/>
              </a:rPr>
              <a:t>Экспертная</a:t>
            </a:r>
            <a:r>
              <a:rPr sz="2550" spc="-195" dirty="0">
                <a:solidFill>
                  <a:srgbClr val="1D4583"/>
                </a:solidFill>
                <a:latin typeface="Lucida Sans Unicode"/>
                <a:cs typeface="Lucida Sans Unicode"/>
              </a:rPr>
              <a:t> </a:t>
            </a:r>
            <a:r>
              <a:rPr sz="2550" spc="-40" dirty="0">
                <a:solidFill>
                  <a:srgbClr val="1D4583"/>
                </a:solidFill>
                <a:latin typeface="Lucida Sans Unicode"/>
                <a:cs typeface="Lucida Sans Unicode"/>
              </a:rPr>
              <a:t>группа</a:t>
            </a:r>
            <a:r>
              <a:rPr sz="2550" spc="-195" dirty="0">
                <a:solidFill>
                  <a:srgbClr val="1D4583"/>
                </a:solidFill>
                <a:latin typeface="Lucida Sans Unicode"/>
                <a:cs typeface="Lucida Sans Unicode"/>
              </a:rPr>
              <a:t> </a:t>
            </a:r>
            <a:r>
              <a:rPr sz="2550" spc="-10" dirty="0">
                <a:solidFill>
                  <a:srgbClr val="1D4583"/>
                </a:solidFill>
                <a:latin typeface="Lucida Sans Unicode"/>
                <a:cs typeface="Lucida Sans Unicode"/>
              </a:rPr>
              <a:t>прописывает </a:t>
            </a:r>
            <a:r>
              <a:rPr sz="2550" spc="60" dirty="0">
                <a:solidFill>
                  <a:srgbClr val="1D4583"/>
                </a:solidFill>
                <a:latin typeface="Lucida Sans Unicode"/>
                <a:cs typeface="Lucida Sans Unicode"/>
              </a:rPr>
              <a:t>замечания</a:t>
            </a:r>
            <a:r>
              <a:rPr sz="2550" spc="-215" dirty="0">
                <a:solidFill>
                  <a:srgbClr val="1D4583"/>
                </a:solidFill>
                <a:latin typeface="Lucida Sans Unicode"/>
                <a:cs typeface="Lucida Sans Unicode"/>
              </a:rPr>
              <a:t> </a:t>
            </a:r>
            <a:r>
              <a:rPr sz="2550" spc="-20" dirty="0">
                <a:solidFill>
                  <a:srgbClr val="1D4583"/>
                </a:solidFill>
                <a:latin typeface="Lucida Sans Unicode"/>
                <a:cs typeface="Lucida Sans Unicode"/>
              </a:rPr>
              <a:t>по</a:t>
            </a:r>
            <a:r>
              <a:rPr sz="2550" spc="-210" dirty="0">
                <a:solidFill>
                  <a:srgbClr val="1D4583"/>
                </a:solidFill>
                <a:latin typeface="Lucida Sans Unicode"/>
                <a:cs typeface="Lucida Sans Unicode"/>
              </a:rPr>
              <a:t> </a:t>
            </a:r>
            <a:r>
              <a:rPr sz="2550" dirty="0">
                <a:solidFill>
                  <a:srgbClr val="1D4583"/>
                </a:solidFill>
                <a:latin typeface="Lucida Sans Unicode"/>
                <a:cs typeface="Lucida Sans Unicode"/>
              </a:rPr>
              <a:t>реализации</a:t>
            </a:r>
            <a:r>
              <a:rPr sz="2550" spc="-210" dirty="0">
                <a:solidFill>
                  <a:srgbClr val="1D4583"/>
                </a:solidFill>
                <a:latin typeface="Lucida Sans Unicode"/>
                <a:cs typeface="Lucida Sans Unicode"/>
              </a:rPr>
              <a:t> </a:t>
            </a:r>
            <a:r>
              <a:rPr sz="2550" spc="-10" dirty="0">
                <a:solidFill>
                  <a:srgbClr val="1D4583"/>
                </a:solidFill>
                <a:latin typeface="Lucida Sans Unicode"/>
                <a:cs typeface="Lucida Sans Unicode"/>
              </a:rPr>
              <a:t>проекта</a:t>
            </a:r>
            <a:endParaRPr sz="255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669251" y="3077116"/>
            <a:ext cx="1107440" cy="54006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7250" b="1" spc="-25" dirty="0">
                <a:solidFill>
                  <a:srgbClr val="186AE3"/>
                </a:solidFill>
                <a:latin typeface="Trebuchet MS"/>
                <a:cs typeface="Trebuchet MS"/>
              </a:rPr>
              <a:t>01</a:t>
            </a:r>
            <a:endParaRPr sz="7250">
              <a:latin typeface="Trebuchet MS"/>
              <a:cs typeface="Trebuchet MS"/>
            </a:endParaRPr>
          </a:p>
          <a:p>
            <a:pPr marL="52705">
              <a:lnSpc>
                <a:spcPct val="100000"/>
              </a:lnSpc>
              <a:spcBef>
                <a:spcPts val="8080"/>
              </a:spcBef>
            </a:pPr>
            <a:r>
              <a:rPr sz="7000" b="1" spc="-25" dirty="0">
                <a:solidFill>
                  <a:srgbClr val="4E9EF5"/>
                </a:solidFill>
                <a:latin typeface="Trebuchet MS"/>
                <a:cs typeface="Trebuchet MS"/>
              </a:rPr>
              <a:t>02</a:t>
            </a:r>
            <a:endParaRPr sz="7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95"/>
              </a:spcBef>
            </a:pPr>
            <a:endParaRPr sz="7000">
              <a:latin typeface="Trebuchet MS"/>
              <a:cs typeface="Trebuchet MS"/>
            </a:endParaRPr>
          </a:p>
          <a:p>
            <a:pPr marL="52705">
              <a:lnSpc>
                <a:spcPct val="100000"/>
              </a:lnSpc>
            </a:pPr>
            <a:r>
              <a:rPr sz="7000" b="1" spc="-25" dirty="0">
                <a:solidFill>
                  <a:srgbClr val="C6D9F1"/>
                </a:solidFill>
                <a:latin typeface="Trebuchet MS"/>
                <a:cs typeface="Trebuchet MS"/>
              </a:rPr>
              <a:t>03</a:t>
            </a:r>
            <a:endParaRPr sz="70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026937" y="7194068"/>
            <a:ext cx="5044440" cy="1539240"/>
          </a:xfrm>
          <a:prstGeom prst="rect">
            <a:avLst/>
          </a:prstGeom>
        </p:spPr>
        <p:txBody>
          <a:bodyPr vert="horz" wrap="square" lIns="0" tIns="92710" rIns="0" bIns="0" rtlCol="0">
            <a:spAutoFit/>
          </a:bodyPr>
          <a:lstStyle/>
          <a:p>
            <a:pPr marL="77470" marR="899794">
              <a:lnSpc>
                <a:spcPts val="2950"/>
              </a:lnSpc>
              <a:spcBef>
                <a:spcPts val="730"/>
              </a:spcBef>
            </a:pPr>
            <a:r>
              <a:rPr sz="3000" spc="-210" dirty="0">
                <a:solidFill>
                  <a:srgbClr val="1D4583"/>
                </a:solidFill>
                <a:latin typeface="Arial Black"/>
                <a:cs typeface="Arial Black"/>
              </a:rPr>
              <a:t>Требуется</a:t>
            </a:r>
            <a:r>
              <a:rPr sz="3000" spc="-505" dirty="0">
                <a:solidFill>
                  <a:srgbClr val="1D4583"/>
                </a:solidFill>
                <a:latin typeface="Arial Black"/>
                <a:cs typeface="Arial Black"/>
              </a:rPr>
              <a:t> </a:t>
            </a:r>
            <a:r>
              <a:rPr sz="3000" spc="-125" dirty="0">
                <a:solidFill>
                  <a:srgbClr val="1D4583"/>
                </a:solidFill>
                <a:latin typeface="Arial Black"/>
                <a:cs typeface="Arial Black"/>
              </a:rPr>
              <a:t>выездной </a:t>
            </a:r>
            <a:r>
              <a:rPr sz="3000" spc="-10" dirty="0">
                <a:solidFill>
                  <a:srgbClr val="1D4583"/>
                </a:solidFill>
                <a:latin typeface="Arial Black"/>
                <a:cs typeface="Arial Black"/>
              </a:rPr>
              <a:t>мониторинг</a:t>
            </a:r>
            <a:endParaRPr sz="3000">
              <a:latin typeface="Arial Black"/>
              <a:cs typeface="Arial Black"/>
            </a:endParaRPr>
          </a:p>
          <a:p>
            <a:pPr marL="12700" marR="5080">
              <a:lnSpc>
                <a:spcPts val="2500"/>
              </a:lnSpc>
              <a:spcBef>
                <a:spcPts val="370"/>
              </a:spcBef>
            </a:pPr>
            <a:r>
              <a:rPr sz="2550" spc="-20" dirty="0">
                <a:solidFill>
                  <a:srgbClr val="1D4583"/>
                </a:solidFill>
                <a:latin typeface="Lucida Sans Unicode"/>
                <a:cs typeface="Lucida Sans Unicode"/>
              </a:rPr>
              <a:t>Отсутствие</a:t>
            </a:r>
            <a:r>
              <a:rPr sz="2550" spc="-180" dirty="0">
                <a:solidFill>
                  <a:srgbClr val="1D4583"/>
                </a:solidFill>
                <a:latin typeface="Lucida Sans Unicode"/>
                <a:cs typeface="Lucida Sans Unicode"/>
              </a:rPr>
              <a:t> </a:t>
            </a:r>
            <a:r>
              <a:rPr sz="2550" spc="-35" dirty="0">
                <a:solidFill>
                  <a:srgbClr val="1D4583"/>
                </a:solidFill>
                <a:latin typeface="Lucida Sans Unicode"/>
                <a:cs typeface="Lucida Sans Unicode"/>
              </a:rPr>
              <a:t>документации</a:t>
            </a:r>
            <a:r>
              <a:rPr sz="2550" spc="-35" dirty="0">
                <a:solidFill>
                  <a:srgbClr val="1D4583"/>
                </a:solidFill>
                <a:latin typeface="Arial MT"/>
                <a:cs typeface="Arial MT"/>
              </a:rPr>
              <a:t>,</a:t>
            </a:r>
            <a:r>
              <a:rPr sz="2550" spc="-80" dirty="0">
                <a:solidFill>
                  <a:srgbClr val="1D4583"/>
                </a:solidFill>
                <a:latin typeface="Arial MT"/>
                <a:cs typeface="Arial MT"/>
              </a:rPr>
              <a:t> </a:t>
            </a:r>
            <a:r>
              <a:rPr sz="2550" spc="-20" dirty="0">
                <a:solidFill>
                  <a:srgbClr val="1D4583"/>
                </a:solidFill>
                <a:latin typeface="Lucida Sans Unicode"/>
                <a:cs typeface="Lucida Sans Unicode"/>
              </a:rPr>
              <a:t>есть </a:t>
            </a:r>
            <a:r>
              <a:rPr sz="2550" spc="-10" dirty="0">
                <a:solidFill>
                  <a:srgbClr val="1D4583"/>
                </a:solidFill>
                <a:latin typeface="Lucida Sans Unicode"/>
                <a:cs typeface="Lucida Sans Unicode"/>
              </a:rPr>
              <a:t>несоответствия</a:t>
            </a:r>
            <a:endParaRPr sz="255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851" r="41310" b="1851"/>
          <a:stretch>
            <a:fillRect/>
          </a:stretch>
        </p:blipFill>
        <p:spPr>
          <a:xfrm>
            <a:off x="-257378" y="0"/>
            <a:ext cx="9401378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-257378" y="0"/>
            <a:ext cx="9401378" cy="10287000"/>
            <a:chOff x="0" y="0"/>
            <a:chExt cx="4285883" cy="365659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85883" cy="3656597"/>
            </a:xfrm>
            <a:custGeom>
              <a:avLst/>
              <a:gdLst/>
              <a:ahLst/>
              <a:cxnLst/>
              <a:rect l="l" t="t" r="r" b="b"/>
              <a:pathLst>
                <a:path w="4285883" h="3656597">
                  <a:moveTo>
                    <a:pt x="0" y="0"/>
                  </a:moveTo>
                  <a:lnTo>
                    <a:pt x="4285883" y="0"/>
                  </a:lnTo>
                  <a:lnTo>
                    <a:pt x="4285883" y="3656597"/>
                  </a:lnTo>
                  <a:lnTo>
                    <a:pt x="0" y="3656597"/>
                  </a:lnTo>
                  <a:close/>
                </a:path>
              </a:pathLst>
            </a:custGeom>
            <a:solidFill>
              <a:srgbClr val="191919">
                <a:alpha val="60000"/>
              </a:srgbClr>
            </a:solid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814042" y="2232014"/>
            <a:ext cx="7676425" cy="6163334"/>
            <a:chOff x="0" y="0"/>
            <a:chExt cx="7467600" cy="599567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467600" cy="4513580"/>
            </a:xfrm>
            <a:custGeom>
              <a:avLst/>
              <a:gdLst/>
              <a:ahLst/>
              <a:cxnLst/>
              <a:rect l="l" t="t" r="r" b="b"/>
              <a:pathLst>
                <a:path w="7467600" h="4513580">
                  <a:moveTo>
                    <a:pt x="7127240" y="0"/>
                  </a:moveTo>
                  <a:lnTo>
                    <a:pt x="340360" y="0"/>
                  </a:lnTo>
                  <a:cubicBezTo>
                    <a:pt x="152400" y="0"/>
                    <a:pt x="0" y="152400"/>
                    <a:pt x="0" y="340360"/>
                  </a:cubicBezTo>
                  <a:lnTo>
                    <a:pt x="0" y="4513580"/>
                  </a:lnTo>
                  <a:lnTo>
                    <a:pt x="7467600" y="4513580"/>
                  </a:lnTo>
                  <a:lnTo>
                    <a:pt x="7467600" y="340360"/>
                  </a:lnTo>
                  <a:cubicBezTo>
                    <a:pt x="7467600" y="152400"/>
                    <a:pt x="7315200" y="0"/>
                    <a:pt x="7127240" y="0"/>
                  </a:cubicBezTo>
                  <a:close/>
                  <a:moveTo>
                    <a:pt x="7142480" y="4188460"/>
                  </a:moveTo>
                  <a:lnTo>
                    <a:pt x="314961" y="4188460"/>
                  </a:lnTo>
                  <a:lnTo>
                    <a:pt x="314961" y="353060"/>
                  </a:lnTo>
                  <a:lnTo>
                    <a:pt x="7142480" y="353060"/>
                  </a:lnTo>
                  <a:lnTo>
                    <a:pt x="7142480" y="41884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0" y="4514850"/>
              <a:ext cx="7467600" cy="695960"/>
            </a:xfrm>
            <a:custGeom>
              <a:avLst/>
              <a:gdLst/>
              <a:ahLst/>
              <a:cxnLst/>
              <a:rect l="l" t="t" r="r" b="b"/>
              <a:pathLst>
                <a:path w="7467600" h="695960">
                  <a:moveTo>
                    <a:pt x="0" y="355600"/>
                  </a:moveTo>
                  <a:cubicBezTo>
                    <a:pt x="0" y="543560"/>
                    <a:pt x="152400" y="695960"/>
                    <a:pt x="340360" y="695960"/>
                  </a:cubicBezTo>
                  <a:lnTo>
                    <a:pt x="7127240" y="695960"/>
                  </a:lnTo>
                  <a:cubicBezTo>
                    <a:pt x="7315200" y="695960"/>
                    <a:pt x="7467600" y="543560"/>
                    <a:pt x="7467600" y="355600"/>
                  </a:cubicBezTo>
                  <a:lnTo>
                    <a:pt x="7467600" y="0"/>
                  </a:lnTo>
                  <a:lnTo>
                    <a:pt x="0" y="0"/>
                  </a:lnTo>
                  <a:lnTo>
                    <a:pt x="0" y="355600"/>
                  </a:lnTo>
                  <a:close/>
                </a:path>
              </a:pathLst>
            </a:custGeom>
            <a:solidFill>
              <a:srgbClr val="E9E9E9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2429510" y="5210810"/>
              <a:ext cx="2606040" cy="791210"/>
            </a:xfrm>
            <a:custGeom>
              <a:avLst/>
              <a:gdLst/>
              <a:ahLst/>
              <a:cxnLst/>
              <a:rect l="l" t="t" r="r" b="b"/>
              <a:pathLst>
                <a:path w="2606040" h="791210">
                  <a:moveTo>
                    <a:pt x="1258570" y="0"/>
                  </a:moveTo>
                  <a:lnTo>
                    <a:pt x="453390" y="0"/>
                  </a:lnTo>
                  <a:cubicBezTo>
                    <a:pt x="453390" y="0"/>
                    <a:pt x="429260" y="370840"/>
                    <a:pt x="403860" y="525780"/>
                  </a:cubicBezTo>
                  <a:cubicBezTo>
                    <a:pt x="359410" y="791210"/>
                    <a:pt x="87630" y="706120"/>
                    <a:pt x="10160" y="762000"/>
                  </a:cubicBezTo>
                  <a:cubicBezTo>
                    <a:pt x="0" y="769620"/>
                    <a:pt x="5080" y="786130"/>
                    <a:pt x="17780" y="786130"/>
                  </a:cubicBezTo>
                  <a:lnTo>
                    <a:pt x="2588260" y="786130"/>
                  </a:lnTo>
                  <a:cubicBezTo>
                    <a:pt x="2600960" y="786130"/>
                    <a:pt x="2606040" y="769620"/>
                    <a:pt x="2595880" y="762000"/>
                  </a:cubicBezTo>
                  <a:cubicBezTo>
                    <a:pt x="2518410" y="706120"/>
                    <a:pt x="2246630" y="791210"/>
                    <a:pt x="2202180" y="525780"/>
                  </a:cubicBezTo>
                  <a:cubicBezTo>
                    <a:pt x="2176780" y="370840"/>
                    <a:pt x="2152650" y="0"/>
                    <a:pt x="2152650" y="0"/>
                  </a:cubicBezTo>
                  <a:lnTo>
                    <a:pt x="1258570" y="0"/>
                  </a:lnTo>
                  <a:close/>
                </a:path>
              </a:pathLst>
            </a:custGeom>
            <a:solidFill>
              <a:srgbClr val="BBBBBB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314960" y="353060"/>
              <a:ext cx="6827520" cy="3835400"/>
            </a:xfrm>
            <a:custGeom>
              <a:avLst/>
              <a:gdLst/>
              <a:ahLst/>
              <a:cxnLst/>
              <a:rect l="l" t="t" r="r" b="b"/>
              <a:pathLst>
                <a:path w="6827520" h="3835400">
                  <a:moveTo>
                    <a:pt x="0" y="0"/>
                  </a:moveTo>
                  <a:lnTo>
                    <a:pt x="6827520" y="0"/>
                  </a:lnTo>
                  <a:lnTo>
                    <a:pt x="6827520" y="3835400"/>
                  </a:lnTo>
                  <a:lnTo>
                    <a:pt x="0" y="3835400"/>
                  </a:lnTo>
                  <a:close/>
                </a:path>
              </a:pathLst>
            </a:custGeom>
            <a:blipFill>
              <a:blip r:embed="rId3"/>
              <a:stretch>
                <a:fillRect l="-6743" r="-6743"/>
              </a:stretch>
            </a:blipFill>
          </p:spPr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722725" y="233818"/>
            <a:ext cx="1056498" cy="1056498"/>
          </a:xfrm>
          <a:prstGeom prst="rect">
            <a:avLst/>
          </a:prstGeom>
        </p:spPr>
      </p:pic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E3873043-5D26-432F-87CA-55E87D50FBD6}"/>
              </a:ext>
            </a:extLst>
          </p:cNvPr>
          <p:cNvGrpSpPr/>
          <p:nvPr/>
        </p:nvGrpSpPr>
        <p:grpSpPr>
          <a:xfrm>
            <a:off x="15780135" y="9316276"/>
            <a:ext cx="597649" cy="573432"/>
            <a:chOff x="16898288" y="9090334"/>
            <a:chExt cx="1146864" cy="1146864"/>
          </a:xfrm>
        </p:grpSpPr>
        <p:grpSp>
          <p:nvGrpSpPr>
            <p:cNvPr id="11" name="Group 11"/>
            <p:cNvGrpSpPr/>
            <p:nvPr/>
          </p:nvGrpSpPr>
          <p:grpSpPr>
            <a:xfrm>
              <a:off x="16898288" y="9090334"/>
              <a:ext cx="1146864" cy="1146864"/>
              <a:chOff x="0" y="0"/>
              <a:chExt cx="6350000" cy="63500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113C61"/>
              </a:solidFill>
            </p:spPr>
          </p:sp>
        </p:grpSp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17053153" y="9245199"/>
              <a:ext cx="837135" cy="837135"/>
            </a:xfrm>
            <a:prstGeom prst="rect">
              <a:avLst/>
            </a:prstGeom>
          </p:spPr>
        </p:pic>
      </p:grpSp>
      <p:sp>
        <p:nvSpPr>
          <p:cNvPr id="25" name="TextBox 25"/>
          <p:cNvSpPr txBox="1"/>
          <p:nvPr/>
        </p:nvSpPr>
        <p:spPr>
          <a:xfrm>
            <a:off x="11049669" y="397292"/>
            <a:ext cx="6422051" cy="7341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970"/>
              </a:lnSpc>
              <a:spcBef>
                <a:spcPct val="0"/>
              </a:spcBef>
            </a:pPr>
            <a:r>
              <a:rPr lang="en-US" sz="1800" b="1" spc="57" dirty="0">
                <a:solidFill>
                  <a:schemeClr val="bg1"/>
                </a:solidFill>
              </a:rPr>
              <a:t>НАЦИОНАЛЬНЫЙ ЦЕНТР ГОСУДАРСТВЕННОЙ </a:t>
            </a:r>
          </a:p>
          <a:p>
            <a:pPr>
              <a:lnSpc>
                <a:spcPts val="2970"/>
              </a:lnSpc>
              <a:spcBef>
                <a:spcPct val="0"/>
              </a:spcBef>
            </a:pPr>
            <a:r>
              <a:rPr lang="en-US" sz="1800" b="1" spc="57" dirty="0">
                <a:solidFill>
                  <a:schemeClr val="bg1"/>
                </a:solidFill>
              </a:rPr>
              <a:t>НАУЧНО-ТЕХНИЧЕСКОЙ ЭКСПЕРТИЗЫ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6447111" y="9485682"/>
            <a:ext cx="1674168" cy="349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70"/>
              </a:lnSpc>
              <a:spcBef>
                <a:spcPct val="0"/>
              </a:spcBef>
            </a:pPr>
            <a:r>
              <a:rPr lang="en-US" sz="1800" spc="57" dirty="0">
                <a:solidFill>
                  <a:srgbClr val="000000"/>
                </a:solidFill>
              </a:rPr>
              <a:t>www.ncste.kz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977E238-265D-483A-93D1-8D9DE52156FF}"/>
              </a:ext>
            </a:extLst>
          </p:cNvPr>
          <p:cNvSpPr txBox="1"/>
          <p:nvPr/>
        </p:nvSpPr>
        <p:spPr>
          <a:xfrm>
            <a:off x="11277600" y="2949608"/>
            <a:ext cx="67782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80604020202020204" pitchFamily="34" charset="0"/>
                <a:cs typeface="Arial" panose="02080604020202020204" pitchFamily="34" charset="0"/>
              </a:rPr>
              <a:t>БЛАГОДАРЮ ЗА ВНИМАНИЕ !</a:t>
            </a:r>
          </a:p>
        </p:txBody>
      </p:sp>
      <p:sp>
        <p:nvSpPr>
          <p:cNvPr id="31" name="Прямоугольник 4">
            <a:extLst>
              <a:ext uri="{FF2B5EF4-FFF2-40B4-BE49-F238E27FC236}">
                <a16:creationId xmlns:a16="http://schemas.microsoft.com/office/drawing/2014/main" id="{2713C75E-C23E-432E-98CA-C376DA71AE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03940" y="9181822"/>
            <a:ext cx="776778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г. Алматы, ул. </a:t>
            </a:r>
            <a:r>
              <a:rPr lang="ru-RU" altLang="ru-RU" sz="2000" i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Богенбай</a:t>
            </a:r>
            <a:r>
              <a:rPr lang="ru-RU" altLang="ru-RU" sz="2000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батыра, 221, </a:t>
            </a:r>
          </a:p>
          <a:p>
            <a:pPr eaLnBrk="1" hangingPunct="1"/>
            <a:r>
              <a:rPr lang="ru-RU" altLang="ru-RU" sz="2000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тел.: 8 (727) 344 11 10, </a:t>
            </a:r>
            <a:r>
              <a:rPr lang="ru-RU" altLang="ru-RU" sz="2000" i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вн</a:t>
            </a:r>
            <a:r>
              <a:rPr lang="ru-RU" altLang="ru-RU" sz="2000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400, 401, 402, 404, 419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354590A-0394-440B-8864-A113BBFC46C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84" t="4122" r="20680" b="4437"/>
          <a:stretch/>
        </p:blipFill>
        <p:spPr>
          <a:xfrm>
            <a:off x="11301549" y="5531734"/>
            <a:ext cx="2566851" cy="264430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5" y="0"/>
              <a:ext cx="18287552" cy="152757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1257096" cy="1028699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2958" y="141839"/>
              <a:ext cx="1133474" cy="1114424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6312" rIns="0" bIns="0" rtlCol="0">
            <a:spAutoFit/>
          </a:bodyPr>
          <a:lstStyle/>
          <a:p>
            <a:pPr marL="6793230" marR="5080" indent="-180975">
              <a:lnSpc>
                <a:spcPts val="3229"/>
              </a:lnSpc>
              <a:spcBef>
                <a:spcPts val="204"/>
              </a:spcBef>
            </a:pPr>
            <a:r>
              <a:rPr sz="2700" spc="-20" dirty="0"/>
              <a:t>НОРМАТИВНЫЕ</a:t>
            </a:r>
            <a:r>
              <a:rPr sz="2700" spc="-80" dirty="0"/>
              <a:t> </a:t>
            </a:r>
            <a:r>
              <a:rPr sz="2700" spc="-10" dirty="0"/>
              <a:t>ПРАВОВЫЕ</a:t>
            </a:r>
            <a:r>
              <a:rPr sz="2700" spc="-80" dirty="0"/>
              <a:t> </a:t>
            </a:r>
            <a:r>
              <a:rPr sz="2700" dirty="0"/>
              <a:t>АКТЫ</a:t>
            </a:r>
            <a:r>
              <a:rPr sz="2700" spc="-80" dirty="0"/>
              <a:t> </a:t>
            </a:r>
            <a:r>
              <a:rPr sz="2700" spc="-10" dirty="0"/>
              <a:t>РЕГУЛИРУЮЩИЕ ДЕЯТЕЛЬНОСТЬ</a:t>
            </a:r>
            <a:r>
              <a:rPr sz="2700" spc="-90" dirty="0"/>
              <a:t> </a:t>
            </a:r>
            <a:r>
              <a:rPr sz="2700" spc="-20" dirty="0"/>
              <a:t>ДЕПАРТАМЕНТА</a:t>
            </a:r>
            <a:r>
              <a:rPr sz="2700" spc="-90" dirty="0"/>
              <a:t> </a:t>
            </a:r>
            <a:r>
              <a:rPr sz="2700" spc="-10" dirty="0"/>
              <a:t>МОНИТОРИНГА</a:t>
            </a:r>
            <a:endParaRPr sz="2700"/>
          </a:p>
        </p:txBody>
      </p:sp>
      <p:grpSp>
        <p:nvGrpSpPr>
          <p:cNvPr id="7" name="object 7"/>
          <p:cNvGrpSpPr/>
          <p:nvPr/>
        </p:nvGrpSpPr>
        <p:grpSpPr>
          <a:xfrm>
            <a:off x="713499" y="0"/>
            <a:ext cx="11718290" cy="8642350"/>
            <a:chOff x="713499" y="0"/>
            <a:chExt cx="11718290" cy="8642350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964238" y="0"/>
              <a:ext cx="3467099" cy="42610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13499" y="1869922"/>
              <a:ext cx="85725" cy="8572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13499" y="2612872"/>
              <a:ext cx="85725" cy="8572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13499" y="3355822"/>
              <a:ext cx="85725" cy="8572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13499" y="4098772"/>
              <a:ext cx="85725" cy="8572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13499" y="4841722"/>
              <a:ext cx="85725" cy="8572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13499" y="7070572"/>
              <a:ext cx="85725" cy="8572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13499" y="8556472"/>
              <a:ext cx="85725" cy="85724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925529" y="8400897"/>
            <a:ext cx="1700593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94205" algn="l"/>
                <a:tab pos="4017645" algn="l"/>
                <a:tab pos="5764530" algn="l"/>
                <a:tab pos="6869430" algn="l"/>
                <a:tab pos="7548245" algn="l"/>
                <a:tab pos="8961120" algn="l"/>
                <a:tab pos="10558780" algn="l"/>
                <a:tab pos="12879705" algn="l"/>
                <a:tab pos="14939644" algn="l"/>
                <a:tab pos="16821150" algn="l"/>
              </a:tabLst>
            </a:pPr>
            <a:r>
              <a:rPr sz="2100" spc="-10" dirty="0">
                <a:latin typeface="Lucida Sans Unicode"/>
                <a:cs typeface="Lucida Sans Unicode"/>
              </a:rPr>
              <a:t>Внутренние</a:t>
            </a:r>
            <a:r>
              <a:rPr sz="2100" dirty="0">
                <a:latin typeface="Lucida Sans Unicode"/>
                <a:cs typeface="Lucida Sans Unicode"/>
              </a:rPr>
              <a:t>	</a:t>
            </a:r>
            <a:r>
              <a:rPr sz="2100" spc="-10" dirty="0">
                <a:latin typeface="Lucida Sans Unicode"/>
                <a:cs typeface="Lucida Sans Unicode"/>
              </a:rPr>
              <a:t>нормативные</a:t>
            </a:r>
            <a:r>
              <a:rPr sz="2100" dirty="0">
                <a:latin typeface="Lucida Sans Unicode"/>
                <a:cs typeface="Lucida Sans Unicode"/>
              </a:rPr>
              <a:t>	</a:t>
            </a:r>
            <a:r>
              <a:rPr sz="2100" spc="-10" dirty="0">
                <a:latin typeface="Lucida Sans Unicode"/>
                <a:cs typeface="Lucida Sans Unicode"/>
              </a:rPr>
              <a:t>документы</a:t>
            </a:r>
            <a:r>
              <a:rPr sz="2100" dirty="0">
                <a:latin typeface="Lucida Sans Unicode"/>
                <a:cs typeface="Lucida Sans Unicode"/>
              </a:rPr>
              <a:t>	</a:t>
            </a:r>
            <a:r>
              <a:rPr sz="2100" spc="-10" dirty="0">
                <a:latin typeface="Trebuchet MS"/>
                <a:cs typeface="Trebuchet MS"/>
              </a:rPr>
              <a:t>(</a:t>
            </a:r>
            <a:r>
              <a:rPr sz="2100" spc="-10" dirty="0">
                <a:latin typeface="Lucida Sans Unicode"/>
                <a:cs typeface="Lucida Sans Unicode"/>
              </a:rPr>
              <a:t>Устав</a:t>
            </a:r>
            <a:r>
              <a:rPr sz="2100" dirty="0">
                <a:latin typeface="Lucida Sans Unicode"/>
                <a:cs typeface="Lucida Sans Unicode"/>
              </a:rPr>
              <a:t>	</a:t>
            </a:r>
            <a:r>
              <a:rPr sz="2100" spc="-25" dirty="0">
                <a:latin typeface="Lucida Sans Unicode"/>
                <a:cs typeface="Lucida Sans Unicode"/>
              </a:rPr>
              <a:t>АО</a:t>
            </a:r>
            <a:r>
              <a:rPr sz="2100" dirty="0">
                <a:latin typeface="Lucida Sans Unicode"/>
                <a:cs typeface="Lucida Sans Unicode"/>
              </a:rPr>
              <a:t>	</a:t>
            </a:r>
            <a:r>
              <a:rPr sz="2100" spc="-10" dirty="0">
                <a:latin typeface="Lucida Sans Unicode"/>
                <a:cs typeface="Lucida Sans Unicode"/>
              </a:rPr>
              <a:t>НЦГНТЭ</a:t>
            </a:r>
            <a:r>
              <a:rPr sz="2100" spc="-10" dirty="0">
                <a:latin typeface="Trebuchet MS"/>
                <a:cs typeface="Trebuchet MS"/>
              </a:rPr>
              <a:t>;</a:t>
            </a:r>
            <a:r>
              <a:rPr sz="2100" dirty="0">
                <a:latin typeface="Trebuchet MS"/>
                <a:cs typeface="Trebuchet MS"/>
              </a:rPr>
              <a:t>	</a:t>
            </a:r>
            <a:r>
              <a:rPr sz="2100" spc="-10" dirty="0">
                <a:latin typeface="Lucida Sans Unicode"/>
                <a:cs typeface="Lucida Sans Unicode"/>
              </a:rPr>
              <a:t>Методика</a:t>
            </a:r>
            <a:r>
              <a:rPr sz="2100" dirty="0">
                <a:latin typeface="Lucida Sans Unicode"/>
                <a:cs typeface="Lucida Sans Unicode"/>
              </a:rPr>
              <a:t>	</a:t>
            </a:r>
            <a:r>
              <a:rPr sz="2100" spc="-10" dirty="0">
                <a:latin typeface="Lucida Sans Unicode"/>
                <a:cs typeface="Lucida Sans Unicode"/>
              </a:rPr>
              <a:t>осуществления</a:t>
            </a:r>
            <a:r>
              <a:rPr sz="2100" dirty="0">
                <a:latin typeface="Lucida Sans Unicode"/>
                <a:cs typeface="Lucida Sans Unicode"/>
              </a:rPr>
              <a:t>	</a:t>
            </a:r>
            <a:r>
              <a:rPr sz="2100" spc="-10" dirty="0">
                <a:latin typeface="Lucida Sans Unicode"/>
                <a:cs typeface="Lucida Sans Unicode"/>
              </a:rPr>
              <a:t>мониторинга</a:t>
            </a:r>
            <a:r>
              <a:rPr sz="2100" dirty="0">
                <a:latin typeface="Lucida Sans Unicode"/>
                <a:cs typeface="Lucida Sans Unicode"/>
              </a:rPr>
              <a:t>	</a:t>
            </a:r>
            <a:r>
              <a:rPr sz="2100" spc="-10" dirty="0">
                <a:latin typeface="Lucida Sans Unicode"/>
                <a:cs typeface="Lucida Sans Unicode"/>
              </a:rPr>
              <a:t>реализации</a:t>
            </a:r>
            <a:r>
              <a:rPr sz="2100" dirty="0">
                <a:latin typeface="Lucida Sans Unicode"/>
                <a:cs typeface="Lucida Sans Unicode"/>
              </a:rPr>
              <a:t>	</a:t>
            </a:r>
            <a:r>
              <a:rPr sz="2100" spc="-50" dirty="0">
                <a:latin typeface="Lucida Sans Unicode"/>
                <a:cs typeface="Lucida Sans Unicode"/>
              </a:rPr>
              <a:t>и</a:t>
            </a:r>
            <a:endParaRPr sz="2100">
              <a:latin typeface="Lucida Sans Unicode"/>
              <a:cs typeface="Lucida Sans Unicode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66522" y="1714347"/>
            <a:ext cx="17103090" cy="75330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1120">
              <a:lnSpc>
                <a:spcPct val="100000"/>
              </a:lnSpc>
              <a:spcBef>
                <a:spcPts val="100"/>
              </a:spcBef>
            </a:pPr>
            <a:r>
              <a:rPr sz="2100" spc="-10" dirty="0">
                <a:latin typeface="Lucida Sans Unicode"/>
                <a:cs typeface="Lucida Sans Unicode"/>
              </a:rPr>
              <a:t>Конституция</a:t>
            </a:r>
            <a:r>
              <a:rPr sz="2100" spc="-114" dirty="0">
                <a:latin typeface="Lucida Sans Unicode"/>
                <a:cs typeface="Lucida Sans Unicode"/>
              </a:rPr>
              <a:t> </a:t>
            </a:r>
            <a:r>
              <a:rPr sz="2100" spc="-10" dirty="0">
                <a:latin typeface="Lucida Sans Unicode"/>
                <a:cs typeface="Lucida Sans Unicode"/>
              </a:rPr>
              <a:t>Республики</a:t>
            </a:r>
            <a:r>
              <a:rPr sz="2100" spc="-110" dirty="0">
                <a:latin typeface="Lucida Sans Unicode"/>
                <a:cs typeface="Lucida Sans Unicode"/>
              </a:rPr>
              <a:t> </a:t>
            </a:r>
            <a:r>
              <a:rPr sz="2100" spc="-30" dirty="0">
                <a:latin typeface="Lucida Sans Unicode"/>
                <a:cs typeface="Lucida Sans Unicode"/>
              </a:rPr>
              <a:t>Казахстан</a:t>
            </a:r>
            <a:r>
              <a:rPr sz="2100" spc="-110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принята</a:t>
            </a:r>
            <a:r>
              <a:rPr sz="2100" spc="-110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на</a:t>
            </a:r>
            <a:r>
              <a:rPr sz="2100" spc="-110" dirty="0">
                <a:latin typeface="Lucida Sans Unicode"/>
                <a:cs typeface="Lucida Sans Unicode"/>
              </a:rPr>
              <a:t> </a:t>
            </a:r>
            <a:r>
              <a:rPr sz="2100" spc="-25" dirty="0">
                <a:latin typeface="Lucida Sans Unicode"/>
                <a:cs typeface="Lucida Sans Unicode"/>
              </a:rPr>
              <a:t>республиканском</a:t>
            </a:r>
            <a:r>
              <a:rPr sz="2100" spc="-110" dirty="0">
                <a:latin typeface="Lucida Sans Unicode"/>
                <a:cs typeface="Lucida Sans Unicode"/>
              </a:rPr>
              <a:t> </a:t>
            </a:r>
            <a:r>
              <a:rPr sz="2100" spc="-50" dirty="0">
                <a:latin typeface="Lucida Sans Unicode"/>
                <a:cs typeface="Lucida Sans Unicode"/>
              </a:rPr>
              <a:t>референдуме</a:t>
            </a:r>
            <a:r>
              <a:rPr sz="2100" spc="-110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Trebuchet MS"/>
                <a:cs typeface="Trebuchet MS"/>
              </a:rPr>
              <a:t>30.08.</a:t>
            </a:r>
            <a:r>
              <a:rPr sz="2100" spc="-75" dirty="0">
                <a:latin typeface="Trebuchet MS"/>
                <a:cs typeface="Trebuchet MS"/>
              </a:rPr>
              <a:t> </a:t>
            </a:r>
            <a:r>
              <a:rPr sz="2100" spc="100" dirty="0">
                <a:latin typeface="Trebuchet MS"/>
                <a:cs typeface="Trebuchet MS"/>
              </a:rPr>
              <a:t>1995</a:t>
            </a:r>
            <a:r>
              <a:rPr sz="2100" spc="-70" dirty="0">
                <a:latin typeface="Trebuchet MS"/>
                <a:cs typeface="Trebuchet MS"/>
              </a:rPr>
              <a:t> </a:t>
            </a:r>
            <a:r>
              <a:rPr sz="2100" spc="-220" dirty="0">
                <a:latin typeface="Lucida Sans Unicode"/>
                <a:cs typeface="Lucida Sans Unicode"/>
              </a:rPr>
              <a:t>г</a:t>
            </a:r>
            <a:r>
              <a:rPr sz="2100" spc="-220" dirty="0">
                <a:latin typeface="Trebuchet MS"/>
                <a:cs typeface="Trebuchet MS"/>
              </a:rPr>
              <a:t>.</a:t>
            </a:r>
            <a:r>
              <a:rPr sz="2100" spc="-75" dirty="0">
                <a:latin typeface="Trebuchet MS"/>
                <a:cs typeface="Trebuchet MS"/>
              </a:rPr>
              <a:t> </a:t>
            </a:r>
            <a:r>
              <a:rPr sz="2100" spc="-130" dirty="0">
                <a:latin typeface="Trebuchet MS"/>
                <a:cs typeface="Trebuchet MS"/>
              </a:rPr>
              <a:t>(</a:t>
            </a:r>
            <a:r>
              <a:rPr sz="2100" spc="-130" dirty="0">
                <a:latin typeface="Lucida Sans Unicode"/>
                <a:cs typeface="Lucida Sans Unicode"/>
              </a:rPr>
              <a:t>до</a:t>
            </a:r>
            <a:r>
              <a:rPr sz="2100" spc="-110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замены</a:t>
            </a:r>
            <a:r>
              <a:rPr sz="2100" spc="-110" dirty="0">
                <a:latin typeface="Lucida Sans Unicode"/>
                <a:cs typeface="Lucida Sans Unicode"/>
              </a:rPr>
              <a:t> </a:t>
            </a:r>
            <a:r>
              <a:rPr sz="2100" spc="-10" dirty="0">
                <a:latin typeface="Lucida Sans Unicode"/>
                <a:cs typeface="Lucida Sans Unicode"/>
              </a:rPr>
              <a:t>новой</a:t>
            </a:r>
            <a:r>
              <a:rPr sz="2100" spc="-10" dirty="0">
                <a:latin typeface="Trebuchet MS"/>
                <a:cs typeface="Trebuchet MS"/>
              </a:rPr>
              <a:t>)</a:t>
            </a:r>
            <a:endParaRPr sz="21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890"/>
              </a:spcBef>
            </a:pPr>
            <a:endParaRPr sz="2100" dirty="0">
              <a:latin typeface="Trebuchet MS"/>
              <a:cs typeface="Trebuchet MS"/>
            </a:endParaRPr>
          </a:p>
          <a:p>
            <a:pPr marL="71120">
              <a:lnSpc>
                <a:spcPct val="100000"/>
              </a:lnSpc>
            </a:pPr>
            <a:r>
              <a:rPr sz="2100" spc="-50" dirty="0">
                <a:latin typeface="Lucida Sans Unicode"/>
                <a:cs typeface="Lucida Sans Unicode"/>
              </a:rPr>
              <a:t>Трудовой</a:t>
            </a:r>
            <a:r>
              <a:rPr sz="2100" spc="-130" dirty="0">
                <a:latin typeface="Lucida Sans Unicode"/>
                <a:cs typeface="Lucida Sans Unicode"/>
              </a:rPr>
              <a:t> </a:t>
            </a:r>
            <a:r>
              <a:rPr sz="2100" spc="-65" dirty="0">
                <a:latin typeface="Lucida Sans Unicode"/>
                <a:cs typeface="Lucida Sans Unicode"/>
              </a:rPr>
              <a:t>кодекс</a:t>
            </a:r>
            <a:r>
              <a:rPr sz="2100" spc="-130" dirty="0">
                <a:latin typeface="Lucida Sans Unicode"/>
                <a:cs typeface="Lucida Sans Unicode"/>
              </a:rPr>
              <a:t> </a:t>
            </a:r>
            <a:r>
              <a:rPr sz="2100" spc="-10" dirty="0">
                <a:latin typeface="Lucida Sans Unicode"/>
                <a:cs typeface="Lucida Sans Unicode"/>
              </a:rPr>
              <a:t>Республики</a:t>
            </a:r>
            <a:r>
              <a:rPr sz="2100" spc="-130" dirty="0">
                <a:latin typeface="Lucida Sans Unicode"/>
                <a:cs typeface="Lucida Sans Unicode"/>
              </a:rPr>
              <a:t> </a:t>
            </a:r>
            <a:r>
              <a:rPr sz="2100" spc="-30" dirty="0">
                <a:latin typeface="Lucida Sans Unicode"/>
                <a:cs typeface="Lucida Sans Unicode"/>
              </a:rPr>
              <a:t>Казахстан</a:t>
            </a:r>
            <a:r>
              <a:rPr sz="2100" spc="-125" dirty="0">
                <a:latin typeface="Lucida Sans Unicode"/>
                <a:cs typeface="Lucida Sans Unicode"/>
              </a:rPr>
              <a:t> </a:t>
            </a:r>
            <a:r>
              <a:rPr sz="2100" spc="-40" dirty="0">
                <a:latin typeface="Lucida Sans Unicode"/>
                <a:cs typeface="Lucida Sans Unicode"/>
              </a:rPr>
              <a:t>от</a:t>
            </a:r>
            <a:r>
              <a:rPr sz="2100" spc="-130" dirty="0">
                <a:latin typeface="Lucida Sans Unicode"/>
                <a:cs typeface="Lucida Sans Unicode"/>
              </a:rPr>
              <a:t> </a:t>
            </a:r>
            <a:r>
              <a:rPr sz="2100" spc="180" dirty="0">
                <a:latin typeface="Trebuchet MS"/>
                <a:cs typeface="Trebuchet MS"/>
              </a:rPr>
              <a:t>23</a:t>
            </a:r>
            <a:r>
              <a:rPr sz="2100" spc="-90" dirty="0">
                <a:latin typeface="Trebuchet MS"/>
                <a:cs typeface="Trebuchet MS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ноября</a:t>
            </a:r>
            <a:r>
              <a:rPr sz="2100" spc="-130" dirty="0">
                <a:latin typeface="Lucida Sans Unicode"/>
                <a:cs typeface="Lucida Sans Unicode"/>
              </a:rPr>
              <a:t> </a:t>
            </a:r>
            <a:r>
              <a:rPr sz="2100" spc="75" dirty="0">
                <a:latin typeface="Trebuchet MS"/>
                <a:cs typeface="Trebuchet MS"/>
              </a:rPr>
              <a:t>2015</a:t>
            </a:r>
            <a:r>
              <a:rPr sz="2100" spc="-90" dirty="0">
                <a:latin typeface="Trebuchet MS"/>
                <a:cs typeface="Trebuchet MS"/>
              </a:rPr>
              <a:t> </a:t>
            </a:r>
            <a:r>
              <a:rPr sz="2100" spc="-95" dirty="0">
                <a:latin typeface="Lucida Sans Unicode"/>
                <a:cs typeface="Lucida Sans Unicode"/>
              </a:rPr>
              <a:t>года</a:t>
            </a:r>
            <a:r>
              <a:rPr sz="2100" spc="-130" dirty="0">
                <a:latin typeface="Lucida Sans Unicode"/>
                <a:cs typeface="Lucida Sans Unicode"/>
              </a:rPr>
              <a:t> </a:t>
            </a:r>
            <a:r>
              <a:rPr sz="2100" spc="500" dirty="0">
                <a:latin typeface="Trebuchet MS"/>
                <a:cs typeface="Trebuchet MS"/>
              </a:rPr>
              <a:t>№</a:t>
            </a:r>
            <a:r>
              <a:rPr sz="2100" spc="-95" dirty="0">
                <a:latin typeface="Trebuchet MS"/>
                <a:cs typeface="Trebuchet MS"/>
              </a:rPr>
              <a:t> </a:t>
            </a:r>
            <a:r>
              <a:rPr sz="2100" dirty="0">
                <a:latin typeface="Trebuchet MS"/>
                <a:cs typeface="Trebuchet MS"/>
              </a:rPr>
              <a:t>414-</a:t>
            </a:r>
            <a:r>
              <a:rPr sz="2100" spc="160" dirty="0">
                <a:latin typeface="Trebuchet MS"/>
                <a:cs typeface="Trebuchet MS"/>
              </a:rPr>
              <a:t>V</a:t>
            </a:r>
            <a:r>
              <a:rPr sz="2100" spc="-90" dirty="0">
                <a:latin typeface="Trebuchet MS"/>
                <a:cs typeface="Trebuchet MS"/>
              </a:rPr>
              <a:t> </a:t>
            </a:r>
            <a:r>
              <a:rPr sz="2100" spc="-20" dirty="0">
                <a:latin typeface="Lucida Sans Unicode"/>
                <a:cs typeface="Lucida Sans Unicode"/>
              </a:rPr>
              <a:t>ЗРК</a:t>
            </a:r>
            <a:r>
              <a:rPr sz="2100" spc="-20" dirty="0">
                <a:latin typeface="Trebuchet MS"/>
                <a:cs typeface="Trebuchet MS"/>
              </a:rPr>
              <a:t>.</a:t>
            </a:r>
            <a:endParaRPr sz="21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890"/>
              </a:spcBef>
            </a:pPr>
            <a:endParaRPr sz="2100" dirty="0">
              <a:latin typeface="Trebuchet MS"/>
              <a:cs typeface="Trebuchet MS"/>
            </a:endParaRPr>
          </a:p>
          <a:p>
            <a:pPr marL="71120">
              <a:lnSpc>
                <a:spcPct val="100000"/>
              </a:lnSpc>
            </a:pPr>
            <a:r>
              <a:rPr sz="2100" spc="-10" dirty="0">
                <a:latin typeface="Lucida Sans Unicode"/>
                <a:cs typeface="Lucida Sans Unicode"/>
              </a:rPr>
              <a:t>Административный</a:t>
            </a:r>
            <a:r>
              <a:rPr sz="2100" spc="-120" dirty="0">
                <a:latin typeface="Lucida Sans Unicode"/>
                <a:cs typeface="Lucida Sans Unicode"/>
              </a:rPr>
              <a:t> </a:t>
            </a:r>
            <a:r>
              <a:rPr sz="2100" spc="-45" dirty="0">
                <a:latin typeface="Lucida Sans Unicode"/>
                <a:cs typeface="Lucida Sans Unicode"/>
              </a:rPr>
              <a:t>процедурно</a:t>
            </a:r>
            <a:r>
              <a:rPr sz="2100" spc="-45" dirty="0">
                <a:latin typeface="Trebuchet MS"/>
                <a:cs typeface="Trebuchet MS"/>
              </a:rPr>
              <a:t>-</a:t>
            </a:r>
            <a:r>
              <a:rPr sz="2100" spc="-10" dirty="0">
                <a:latin typeface="Lucida Sans Unicode"/>
                <a:cs typeface="Lucida Sans Unicode"/>
              </a:rPr>
              <a:t>процессуальный</a:t>
            </a:r>
            <a:r>
              <a:rPr sz="2100" spc="-120" dirty="0">
                <a:latin typeface="Lucida Sans Unicode"/>
                <a:cs typeface="Lucida Sans Unicode"/>
              </a:rPr>
              <a:t> </a:t>
            </a:r>
            <a:r>
              <a:rPr sz="2100" spc="-65" dirty="0">
                <a:latin typeface="Lucida Sans Unicode"/>
                <a:cs typeface="Lucida Sans Unicode"/>
              </a:rPr>
              <a:t>кодекс</a:t>
            </a:r>
            <a:r>
              <a:rPr sz="2100" spc="-114" dirty="0">
                <a:latin typeface="Lucida Sans Unicode"/>
                <a:cs typeface="Lucida Sans Unicode"/>
              </a:rPr>
              <a:t> </a:t>
            </a:r>
            <a:r>
              <a:rPr sz="2100" spc="-10" dirty="0">
                <a:latin typeface="Lucida Sans Unicode"/>
                <a:cs typeface="Lucida Sans Unicode"/>
              </a:rPr>
              <a:t>Республики</a:t>
            </a:r>
            <a:r>
              <a:rPr sz="2100" spc="-120" dirty="0">
                <a:latin typeface="Lucida Sans Unicode"/>
                <a:cs typeface="Lucida Sans Unicode"/>
              </a:rPr>
              <a:t> </a:t>
            </a:r>
            <a:r>
              <a:rPr sz="2100" spc="-30" dirty="0">
                <a:latin typeface="Lucida Sans Unicode"/>
                <a:cs typeface="Lucida Sans Unicode"/>
              </a:rPr>
              <a:t>Казахстан</a:t>
            </a:r>
            <a:r>
              <a:rPr sz="2100" spc="-120" dirty="0">
                <a:latin typeface="Lucida Sans Unicode"/>
                <a:cs typeface="Lucida Sans Unicode"/>
              </a:rPr>
              <a:t> </a:t>
            </a:r>
            <a:r>
              <a:rPr sz="2100" spc="-40" dirty="0">
                <a:latin typeface="Lucida Sans Unicode"/>
                <a:cs typeface="Lucida Sans Unicode"/>
              </a:rPr>
              <a:t>от</a:t>
            </a:r>
            <a:r>
              <a:rPr sz="2100" spc="-114" dirty="0">
                <a:latin typeface="Lucida Sans Unicode"/>
                <a:cs typeface="Lucida Sans Unicode"/>
              </a:rPr>
              <a:t> </a:t>
            </a:r>
            <a:r>
              <a:rPr sz="2100" spc="175" dirty="0">
                <a:latin typeface="Trebuchet MS"/>
                <a:cs typeface="Trebuchet MS"/>
              </a:rPr>
              <a:t>29</a:t>
            </a:r>
            <a:r>
              <a:rPr sz="2100" spc="-85" dirty="0">
                <a:latin typeface="Trebuchet MS"/>
                <a:cs typeface="Trebuchet MS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июня</a:t>
            </a:r>
            <a:r>
              <a:rPr sz="2100" spc="-114" dirty="0">
                <a:latin typeface="Lucida Sans Unicode"/>
                <a:cs typeface="Lucida Sans Unicode"/>
              </a:rPr>
              <a:t> </a:t>
            </a:r>
            <a:r>
              <a:rPr sz="2100" spc="155" dirty="0">
                <a:latin typeface="Trebuchet MS"/>
                <a:cs typeface="Trebuchet MS"/>
              </a:rPr>
              <a:t>2020</a:t>
            </a:r>
            <a:r>
              <a:rPr sz="2100" spc="-80" dirty="0">
                <a:latin typeface="Trebuchet MS"/>
                <a:cs typeface="Trebuchet MS"/>
              </a:rPr>
              <a:t> </a:t>
            </a:r>
            <a:r>
              <a:rPr sz="2100" spc="-95" dirty="0">
                <a:latin typeface="Lucida Sans Unicode"/>
                <a:cs typeface="Lucida Sans Unicode"/>
              </a:rPr>
              <a:t>года</a:t>
            </a:r>
            <a:r>
              <a:rPr sz="2100" spc="-120" dirty="0">
                <a:latin typeface="Lucida Sans Unicode"/>
                <a:cs typeface="Lucida Sans Unicode"/>
              </a:rPr>
              <a:t> </a:t>
            </a:r>
            <a:r>
              <a:rPr sz="2100" spc="229" dirty="0">
                <a:latin typeface="Trebuchet MS"/>
                <a:cs typeface="Trebuchet MS"/>
              </a:rPr>
              <a:t>№350-</a:t>
            </a:r>
            <a:r>
              <a:rPr sz="2100" spc="-25" dirty="0">
                <a:latin typeface="Trebuchet MS"/>
                <a:cs typeface="Trebuchet MS"/>
              </a:rPr>
              <a:t>VI;</a:t>
            </a:r>
            <a:endParaRPr sz="21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890"/>
              </a:spcBef>
            </a:pPr>
            <a:endParaRPr sz="2100" dirty="0">
              <a:latin typeface="Trebuchet MS"/>
              <a:cs typeface="Trebuchet MS"/>
            </a:endParaRPr>
          </a:p>
          <a:p>
            <a:pPr marL="71120">
              <a:lnSpc>
                <a:spcPct val="100000"/>
              </a:lnSpc>
              <a:spcBef>
                <a:spcPts val="5"/>
              </a:spcBef>
            </a:pPr>
            <a:r>
              <a:rPr sz="2100" dirty="0">
                <a:latin typeface="Lucida Sans Unicode"/>
                <a:cs typeface="Lucida Sans Unicode"/>
              </a:rPr>
              <a:t>Закон</a:t>
            </a:r>
            <a:r>
              <a:rPr sz="2100" spc="-130" dirty="0">
                <a:latin typeface="Lucida Sans Unicode"/>
                <a:cs typeface="Lucida Sans Unicode"/>
              </a:rPr>
              <a:t> </a:t>
            </a:r>
            <a:r>
              <a:rPr sz="2100" spc="-10" dirty="0">
                <a:latin typeface="Lucida Sans Unicode"/>
                <a:cs typeface="Lucida Sans Unicode"/>
              </a:rPr>
              <a:t>Республики</a:t>
            </a:r>
            <a:r>
              <a:rPr sz="2100" spc="-125" dirty="0">
                <a:latin typeface="Lucida Sans Unicode"/>
                <a:cs typeface="Lucida Sans Unicode"/>
              </a:rPr>
              <a:t> </a:t>
            </a:r>
            <a:r>
              <a:rPr sz="2100" spc="-30" dirty="0">
                <a:latin typeface="Lucida Sans Unicode"/>
                <a:cs typeface="Lucida Sans Unicode"/>
              </a:rPr>
              <a:t>Казахстан</a:t>
            </a:r>
            <a:r>
              <a:rPr sz="2100" spc="-125" dirty="0">
                <a:latin typeface="Lucida Sans Unicode"/>
                <a:cs typeface="Lucida Sans Unicode"/>
              </a:rPr>
              <a:t> </a:t>
            </a:r>
            <a:r>
              <a:rPr sz="2100" spc="-85" dirty="0">
                <a:latin typeface="Trebuchet MS"/>
                <a:cs typeface="Trebuchet MS"/>
              </a:rPr>
              <a:t>«</a:t>
            </a:r>
            <a:r>
              <a:rPr sz="2100" spc="-85" dirty="0">
                <a:latin typeface="Lucida Sans Unicode"/>
                <a:cs typeface="Lucida Sans Unicode"/>
              </a:rPr>
              <a:t>О</a:t>
            </a:r>
            <a:r>
              <a:rPr sz="2100" spc="-125" dirty="0">
                <a:latin typeface="Lucida Sans Unicode"/>
                <a:cs typeface="Lucida Sans Unicode"/>
              </a:rPr>
              <a:t> </a:t>
            </a:r>
            <a:r>
              <a:rPr sz="2100" spc="-10" dirty="0">
                <a:latin typeface="Lucida Sans Unicode"/>
                <a:cs typeface="Lucida Sans Unicode"/>
              </a:rPr>
              <a:t>науке</a:t>
            </a:r>
            <a:r>
              <a:rPr sz="2100" spc="-125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и</a:t>
            </a:r>
            <a:r>
              <a:rPr sz="2100" spc="-125" dirty="0">
                <a:latin typeface="Lucida Sans Unicode"/>
                <a:cs typeface="Lucida Sans Unicode"/>
              </a:rPr>
              <a:t> </a:t>
            </a:r>
            <a:r>
              <a:rPr sz="2100" spc="-30" dirty="0">
                <a:latin typeface="Lucida Sans Unicode"/>
                <a:cs typeface="Lucida Sans Unicode"/>
              </a:rPr>
              <a:t>технологической</a:t>
            </a:r>
            <a:r>
              <a:rPr sz="2100" spc="-125" dirty="0">
                <a:latin typeface="Lucida Sans Unicode"/>
                <a:cs typeface="Lucida Sans Unicode"/>
              </a:rPr>
              <a:t> </a:t>
            </a:r>
            <a:r>
              <a:rPr sz="2100" spc="-25" dirty="0">
                <a:latin typeface="Lucida Sans Unicode"/>
                <a:cs typeface="Lucida Sans Unicode"/>
              </a:rPr>
              <a:t>политике</a:t>
            </a:r>
            <a:r>
              <a:rPr sz="2100" spc="-25" dirty="0">
                <a:latin typeface="Trebuchet MS"/>
                <a:cs typeface="Trebuchet MS"/>
              </a:rPr>
              <a:t>»</a:t>
            </a:r>
            <a:r>
              <a:rPr sz="2100" spc="-90" dirty="0">
                <a:latin typeface="Trebuchet MS"/>
                <a:cs typeface="Trebuchet MS"/>
              </a:rPr>
              <a:t> </a:t>
            </a:r>
            <a:r>
              <a:rPr sz="2100" spc="130" dirty="0">
                <a:latin typeface="Trebuchet MS"/>
                <a:cs typeface="Trebuchet MS"/>
              </a:rPr>
              <a:t>№103-</a:t>
            </a:r>
            <a:r>
              <a:rPr sz="2100" dirty="0">
                <a:latin typeface="Trebuchet MS"/>
                <a:cs typeface="Trebuchet MS"/>
              </a:rPr>
              <a:t>VIII</a:t>
            </a:r>
            <a:r>
              <a:rPr sz="2100" spc="-90" dirty="0">
                <a:latin typeface="Trebuchet MS"/>
                <a:cs typeface="Trebuchet MS"/>
              </a:rPr>
              <a:t> </a:t>
            </a:r>
            <a:r>
              <a:rPr sz="2100" spc="75" dirty="0">
                <a:latin typeface="Lucida Sans Unicode"/>
                <a:cs typeface="Lucida Sans Unicode"/>
              </a:rPr>
              <a:t>ЗРК</a:t>
            </a:r>
            <a:r>
              <a:rPr sz="2100" spc="-125" dirty="0">
                <a:latin typeface="Lucida Sans Unicode"/>
                <a:cs typeface="Lucida Sans Unicode"/>
              </a:rPr>
              <a:t> </a:t>
            </a:r>
            <a:r>
              <a:rPr sz="2100" spc="-40" dirty="0">
                <a:latin typeface="Lucida Sans Unicode"/>
                <a:cs typeface="Lucida Sans Unicode"/>
              </a:rPr>
              <a:t>от</a:t>
            </a:r>
            <a:r>
              <a:rPr sz="2100" spc="-125" dirty="0">
                <a:latin typeface="Lucida Sans Unicode"/>
                <a:cs typeface="Lucida Sans Unicode"/>
              </a:rPr>
              <a:t> </a:t>
            </a:r>
            <a:r>
              <a:rPr sz="2100" spc="-254" dirty="0">
                <a:latin typeface="Trebuchet MS"/>
                <a:cs typeface="Trebuchet MS"/>
              </a:rPr>
              <a:t>1</a:t>
            </a:r>
            <a:r>
              <a:rPr sz="2100" spc="-90" dirty="0">
                <a:latin typeface="Trebuchet MS"/>
                <a:cs typeface="Trebuchet MS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июля</a:t>
            </a:r>
            <a:r>
              <a:rPr sz="2100" spc="-125" dirty="0">
                <a:latin typeface="Lucida Sans Unicode"/>
                <a:cs typeface="Lucida Sans Unicode"/>
              </a:rPr>
              <a:t> </a:t>
            </a:r>
            <a:r>
              <a:rPr sz="2100" spc="165" dirty="0">
                <a:latin typeface="Trebuchet MS"/>
                <a:cs typeface="Trebuchet MS"/>
              </a:rPr>
              <a:t>2024</a:t>
            </a:r>
            <a:r>
              <a:rPr sz="2100" spc="-90" dirty="0">
                <a:latin typeface="Trebuchet MS"/>
                <a:cs typeface="Trebuchet MS"/>
              </a:rPr>
              <a:t> </a:t>
            </a:r>
            <a:r>
              <a:rPr sz="2100" spc="-20" dirty="0">
                <a:latin typeface="Lucida Sans Unicode"/>
                <a:cs typeface="Lucida Sans Unicode"/>
              </a:rPr>
              <a:t>года</a:t>
            </a:r>
            <a:r>
              <a:rPr sz="2100" spc="-20" dirty="0">
                <a:latin typeface="Trebuchet MS"/>
                <a:cs typeface="Trebuchet MS"/>
              </a:rPr>
              <a:t>;</a:t>
            </a:r>
            <a:endParaRPr sz="21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84"/>
              </a:spcBef>
            </a:pPr>
            <a:endParaRPr sz="2100" dirty="0">
              <a:latin typeface="Trebuchet MS"/>
              <a:cs typeface="Trebuchet MS"/>
            </a:endParaRPr>
          </a:p>
          <a:p>
            <a:pPr marL="71120" marR="42545" algn="just">
              <a:lnSpc>
                <a:spcPct val="116100"/>
              </a:lnSpc>
            </a:pPr>
            <a:r>
              <a:rPr sz="2100" dirty="0">
                <a:latin typeface="Lucida Sans Unicode"/>
                <a:cs typeface="Lucida Sans Unicode"/>
              </a:rPr>
              <a:t>Приказ</a:t>
            </a:r>
            <a:r>
              <a:rPr sz="2100" spc="125" dirty="0">
                <a:latin typeface="Lucida Sans Unicode"/>
                <a:cs typeface="Lucida Sans Unicode"/>
              </a:rPr>
              <a:t> </a:t>
            </a:r>
            <a:r>
              <a:rPr sz="2100" spc="-60" dirty="0">
                <a:latin typeface="Lucida Sans Unicode"/>
                <a:cs typeface="Lucida Sans Unicode"/>
              </a:rPr>
              <a:t>и</a:t>
            </a:r>
            <a:r>
              <a:rPr sz="2100" spc="-60" dirty="0">
                <a:latin typeface="Trebuchet MS"/>
                <a:cs typeface="Trebuchet MS"/>
              </a:rPr>
              <a:t>.</a:t>
            </a:r>
            <a:r>
              <a:rPr sz="2100" spc="-60" dirty="0">
                <a:latin typeface="Lucida Sans Unicode"/>
                <a:cs typeface="Lucida Sans Unicode"/>
              </a:rPr>
              <a:t>о</a:t>
            </a:r>
            <a:r>
              <a:rPr sz="2100" spc="-60" dirty="0">
                <a:latin typeface="Trebuchet MS"/>
                <a:cs typeface="Trebuchet MS"/>
              </a:rPr>
              <a:t>.</a:t>
            </a:r>
            <a:r>
              <a:rPr sz="2100" spc="229" dirty="0">
                <a:latin typeface="Trebuchet MS"/>
                <a:cs typeface="Trebuchet MS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Министра</a:t>
            </a:r>
            <a:r>
              <a:rPr sz="2100" spc="200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науки</a:t>
            </a:r>
            <a:r>
              <a:rPr sz="2100" spc="195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и</a:t>
            </a:r>
            <a:r>
              <a:rPr sz="2100" spc="200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высшего</a:t>
            </a:r>
            <a:r>
              <a:rPr sz="2100" spc="200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образования</a:t>
            </a:r>
            <a:r>
              <a:rPr sz="2100" spc="200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Республики</a:t>
            </a:r>
            <a:r>
              <a:rPr sz="2100" spc="200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Казахстан</a:t>
            </a:r>
            <a:r>
              <a:rPr sz="2100" spc="200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от</a:t>
            </a:r>
            <a:r>
              <a:rPr sz="2100" spc="200" dirty="0">
                <a:latin typeface="Lucida Sans Unicode"/>
                <a:cs typeface="Lucida Sans Unicode"/>
              </a:rPr>
              <a:t> </a:t>
            </a:r>
            <a:r>
              <a:rPr sz="2100" spc="195" dirty="0">
                <a:latin typeface="Trebuchet MS"/>
                <a:cs typeface="Trebuchet MS"/>
              </a:rPr>
              <a:t>6</a:t>
            </a:r>
            <a:r>
              <a:rPr sz="2100" spc="229" dirty="0">
                <a:latin typeface="Trebuchet MS"/>
                <a:cs typeface="Trebuchet MS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ноября</a:t>
            </a:r>
            <a:r>
              <a:rPr sz="2100" spc="200" dirty="0">
                <a:latin typeface="Lucida Sans Unicode"/>
                <a:cs typeface="Lucida Sans Unicode"/>
              </a:rPr>
              <a:t> </a:t>
            </a:r>
            <a:r>
              <a:rPr sz="2100" spc="170" dirty="0">
                <a:latin typeface="Trebuchet MS"/>
                <a:cs typeface="Trebuchet MS"/>
              </a:rPr>
              <a:t>2023</a:t>
            </a:r>
            <a:r>
              <a:rPr sz="2100" spc="229" dirty="0">
                <a:latin typeface="Trebuchet MS"/>
                <a:cs typeface="Trebuchet MS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года</a:t>
            </a:r>
            <a:r>
              <a:rPr sz="2100" spc="200" dirty="0">
                <a:latin typeface="Lucida Sans Unicode"/>
                <a:cs typeface="Lucida Sans Unicode"/>
              </a:rPr>
              <a:t> </a:t>
            </a:r>
            <a:r>
              <a:rPr sz="2100" spc="434" dirty="0">
                <a:latin typeface="Trebuchet MS"/>
                <a:cs typeface="Trebuchet MS"/>
              </a:rPr>
              <a:t>№</a:t>
            </a:r>
            <a:r>
              <a:rPr sz="2100" spc="-160" dirty="0">
                <a:latin typeface="Trebuchet MS"/>
                <a:cs typeface="Trebuchet MS"/>
              </a:rPr>
              <a:t> </a:t>
            </a:r>
            <a:r>
              <a:rPr sz="2100" spc="220" dirty="0">
                <a:latin typeface="Trebuchet MS"/>
                <a:cs typeface="Trebuchet MS"/>
              </a:rPr>
              <a:t>563</a:t>
            </a:r>
            <a:r>
              <a:rPr sz="2100" spc="229" dirty="0">
                <a:latin typeface="Trebuchet MS"/>
                <a:cs typeface="Trebuchet MS"/>
              </a:rPr>
              <a:t> </a:t>
            </a:r>
            <a:r>
              <a:rPr sz="2100" dirty="0">
                <a:latin typeface="Trebuchet MS"/>
                <a:cs typeface="Trebuchet MS"/>
              </a:rPr>
              <a:t>«</a:t>
            </a:r>
            <a:r>
              <a:rPr sz="2100" dirty="0">
                <a:latin typeface="Lucida Sans Unicode"/>
                <a:cs typeface="Lucida Sans Unicode"/>
              </a:rPr>
              <a:t>Об</a:t>
            </a:r>
            <a:r>
              <a:rPr sz="2100" spc="200" dirty="0">
                <a:latin typeface="Lucida Sans Unicode"/>
                <a:cs typeface="Lucida Sans Unicode"/>
              </a:rPr>
              <a:t> </a:t>
            </a:r>
            <a:r>
              <a:rPr sz="2100" spc="-10" dirty="0">
                <a:latin typeface="Lucida Sans Unicode"/>
                <a:cs typeface="Lucida Sans Unicode"/>
              </a:rPr>
              <a:t>утверждении </a:t>
            </a:r>
            <a:r>
              <a:rPr sz="2100" dirty="0">
                <a:latin typeface="Lucida Sans Unicode"/>
                <a:cs typeface="Lucida Sans Unicode"/>
              </a:rPr>
              <a:t>Правил</a:t>
            </a:r>
            <a:r>
              <a:rPr sz="2100" spc="355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базового</a:t>
            </a:r>
            <a:r>
              <a:rPr sz="2100" spc="360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и</a:t>
            </a:r>
            <a:r>
              <a:rPr sz="2100" spc="360" dirty="0">
                <a:latin typeface="Lucida Sans Unicode"/>
                <a:cs typeface="Lucida Sans Unicode"/>
              </a:rPr>
              <a:t> </a:t>
            </a:r>
            <a:r>
              <a:rPr sz="2100" spc="-25" dirty="0">
                <a:latin typeface="Lucida Sans Unicode"/>
                <a:cs typeface="Lucida Sans Unicode"/>
              </a:rPr>
              <a:t>программно</a:t>
            </a:r>
            <a:r>
              <a:rPr sz="2100" spc="-25" dirty="0">
                <a:latin typeface="Trebuchet MS"/>
                <a:cs typeface="Trebuchet MS"/>
              </a:rPr>
              <a:t>-</a:t>
            </a:r>
            <a:r>
              <a:rPr sz="2100" dirty="0">
                <a:latin typeface="Lucida Sans Unicode"/>
                <a:cs typeface="Lucida Sans Unicode"/>
              </a:rPr>
              <a:t>целевого</a:t>
            </a:r>
            <a:r>
              <a:rPr sz="2100" spc="360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финансирования</a:t>
            </a:r>
            <a:r>
              <a:rPr sz="2100" spc="360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научной</a:t>
            </a:r>
            <a:r>
              <a:rPr sz="2100" spc="360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и</a:t>
            </a:r>
            <a:r>
              <a:rPr sz="2100" spc="360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Trebuchet MS"/>
                <a:cs typeface="Trebuchet MS"/>
              </a:rPr>
              <a:t>(</a:t>
            </a:r>
            <a:r>
              <a:rPr sz="2100" dirty="0">
                <a:latin typeface="Lucida Sans Unicode"/>
                <a:cs typeface="Lucida Sans Unicode"/>
              </a:rPr>
              <a:t>или</a:t>
            </a:r>
            <a:r>
              <a:rPr sz="2100" dirty="0">
                <a:latin typeface="Trebuchet MS"/>
                <a:cs typeface="Trebuchet MS"/>
              </a:rPr>
              <a:t>)</a:t>
            </a:r>
            <a:r>
              <a:rPr sz="2100" spc="400" dirty="0">
                <a:latin typeface="Trebuchet MS"/>
                <a:cs typeface="Trebuchet MS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научно</a:t>
            </a:r>
            <a:r>
              <a:rPr sz="2100" dirty="0">
                <a:latin typeface="Trebuchet MS"/>
                <a:cs typeface="Trebuchet MS"/>
              </a:rPr>
              <a:t>-</a:t>
            </a:r>
            <a:r>
              <a:rPr sz="2100" dirty="0">
                <a:latin typeface="Lucida Sans Unicode"/>
                <a:cs typeface="Lucida Sans Unicode"/>
              </a:rPr>
              <a:t>технической</a:t>
            </a:r>
            <a:r>
              <a:rPr sz="2100" spc="360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деятельности</a:t>
            </a:r>
            <a:r>
              <a:rPr sz="2100" dirty="0">
                <a:latin typeface="Trebuchet MS"/>
                <a:cs typeface="Trebuchet MS"/>
              </a:rPr>
              <a:t>,</a:t>
            </a:r>
            <a:r>
              <a:rPr sz="2100" spc="400" dirty="0">
                <a:latin typeface="Trebuchet MS"/>
                <a:cs typeface="Trebuchet MS"/>
              </a:rPr>
              <a:t> </a:t>
            </a:r>
            <a:r>
              <a:rPr sz="2100" spc="-10" dirty="0">
                <a:latin typeface="Lucida Sans Unicode"/>
                <a:cs typeface="Lucida Sans Unicode"/>
              </a:rPr>
              <a:t>грантового </a:t>
            </a:r>
            <a:r>
              <a:rPr sz="2100" dirty="0">
                <a:latin typeface="Lucida Sans Unicode"/>
                <a:cs typeface="Lucida Sans Unicode"/>
              </a:rPr>
              <a:t>финансирования</a:t>
            </a:r>
            <a:r>
              <a:rPr sz="2100" spc="-55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научной</a:t>
            </a:r>
            <a:r>
              <a:rPr sz="2100" spc="-55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и</a:t>
            </a:r>
            <a:r>
              <a:rPr sz="2100" spc="-55" dirty="0">
                <a:latin typeface="Lucida Sans Unicode"/>
                <a:cs typeface="Lucida Sans Unicode"/>
              </a:rPr>
              <a:t> </a:t>
            </a:r>
            <a:r>
              <a:rPr sz="2100" spc="-55" dirty="0">
                <a:latin typeface="Trebuchet MS"/>
                <a:cs typeface="Trebuchet MS"/>
              </a:rPr>
              <a:t>(</a:t>
            </a:r>
            <a:r>
              <a:rPr sz="2100" spc="-55" dirty="0">
                <a:latin typeface="Lucida Sans Unicode"/>
                <a:cs typeface="Lucida Sans Unicode"/>
              </a:rPr>
              <a:t>или</a:t>
            </a:r>
            <a:r>
              <a:rPr sz="2100" spc="-55" dirty="0">
                <a:latin typeface="Trebuchet MS"/>
                <a:cs typeface="Trebuchet MS"/>
              </a:rPr>
              <a:t>) </a:t>
            </a:r>
            <a:r>
              <a:rPr sz="2100" dirty="0">
                <a:latin typeface="Lucida Sans Unicode"/>
                <a:cs typeface="Lucida Sans Unicode"/>
              </a:rPr>
              <a:t>научно</a:t>
            </a:r>
            <a:r>
              <a:rPr sz="2100" dirty="0">
                <a:latin typeface="Trebuchet MS"/>
                <a:cs typeface="Trebuchet MS"/>
              </a:rPr>
              <a:t>-</a:t>
            </a:r>
            <a:r>
              <a:rPr sz="2100" spc="-10" dirty="0">
                <a:latin typeface="Lucida Sans Unicode"/>
                <a:cs typeface="Lucida Sans Unicode"/>
              </a:rPr>
              <a:t>технической</a:t>
            </a:r>
            <a:r>
              <a:rPr sz="2100" spc="-55" dirty="0">
                <a:latin typeface="Lucida Sans Unicode"/>
                <a:cs typeface="Lucida Sans Unicode"/>
              </a:rPr>
              <a:t> </a:t>
            </a:r>
            <a:r>
              <a:rPr sz="2100" spc="-10" dirty="0">
                <a:latin typeface="Lucida Sans Unicode"/>
                <a:cs typeface="Lucida Sans Unicode"/>
              </a:rPr>
              <a:t>деятельности</a:t>
            </a:r>
            <a:r>
              <a:rPr sz="2100" spc="-55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и</a:t>
            </a:r>
            <a:r>
              <a:rPr sz="2100" spc="-55" dirty="0">
                <a:latin typeface="Lucida Sans Unicode"/>
                <a:cs typeface="Lucida Sans Unicode"/>
              </a:rPr>
              <a:t> </a:t>
            </a:r>
            <a:r>
              <a:rPr sz="2100" spc="-10" dirty="0">
                <a:latin typeface="Lucida Sans Unicode"/>
                <a:cs typeface="Lucida Sans Unicode"/>
              </a:rPr>
              <a:t>коммерциализации</a:t>
            </a:r>
            <a:r>
              <a:rPr sz="2100" spc="-55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результатов</a:t>
            </a:r>
            <a:r>
              <a:rPr sz="2100" spc="-55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научной</a:t>
            </a:r>
            <a:r>
              <a:rPr sz="2100" spc="-55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и</a:t>
            </a:r>
            <a:r>
              <a:rPr sz="2100" spc="-55" dirty="0">
                <a:latin typeface="Lucida Sans Unicode"/>
                <a:cs typeface="Lucida Sans Unicode"/>
              </a:rPr>
              <a:t> </a:t>
            </a:r>
            <a:r>
              <a:rPr sz="2100" spc="-55" dirty="0">
                <a:latin typeface="Trebuchet MS"/>
                <a:cs typeface="Trebuchet MS"/>
              </a:rPr>
              <a:t>(</a:t>
            </a:r>
            <a:r>
              <a:rPr sz="2100" spc="-55" dirty="0">
                <a:latin typeface="Lucida Sans Unicode"/>
                <a:cs typeface="Lucida Sans Unicode"/>
              </a:rPr>
              <a:t>или</a:t>
            </a:r>
            <a:r>
              <a:rPr sz="2100" spc="-55" dirty="0">
                <a:latin typeface="Trebuchet MS"/>
                <a:cs typeface="Trebuchet MS"/>
              </a:rPr>
              <a:t>) </a:t>
            </a:r>
            <a:r>
              <a:rPr sz="2100" spc="-10" dirty="0">
                <a:latin typeface="Lucida Sans Unicode"/>
                <a:cs typeface="Lucida Sans Unicode"/>
              </a:rPr>
              <a:t>научно</a:t>
            </a:r>
            <a:r>
              <a:rPr sz="2100" spc="-10" dirty="0">
                <a:latin typeface="Trebuchet MS"/>
                <a:cs typeface="Trebuchet MS"/>
              </a:rPr>
              <a:t>-</a:t>
            </a:r>
            <a:r>
              <a:rPr sz="2100" dirty="0">
                <a:latin typeface="Lucida Sans Unicode"/>
                <a:cs typeface="Lucida Sans Unicode"/>
              </a:rPr>
              <a:t>технической</a:t>
            </a:r>
            <a:r>
              <a:rPr sz="2100" spc="165" dirty="0">
                <a:latin typeface="Lucida Sans Unicode"/>
                <a:cs typeface="Lucida Sans Unicode"/>
              </a:rPr>
              <a:t>   </a:t>
            </a:r>
            <a:r>
              <a:rPr sz="2100" dirty="0">
                <a:latin typeface="Lucida Sans Unicode"/>
                <a:cs typeface="Lucida Sans Unicode"/>
              </a:rPr>
              <a:t>деятельности</a:t>
            </a:r>
            <a:r>
              <a:rPr sz="2100" dirty="0">
                <a:latin typeface="Trebuchet MS"/>
                <a:cs typeface="Trebuchet MS"/>
              </a:rPr>
              <a:t>,</a:t>
            </a:r>
            <a:r>
              <a:rPr sz="2100" spc="200" dirty="0">
                <a:latin typeface="Trebuchet MS"/>
                <a:cs typeface="Trebuchet MS"/>
              </a:rPr>
              <a:t>   </a:t>
            </a:r>
            <a:r>
              <a:rPr sz="2100" dirty="0">
                <a:latin typeface="Lucida Sans Unicode"/>
                <a:cs typeface="Lucida Sans Unicode"/>
              </a:rPr>
              <a:t>финансирования</a:t>
            </a:r>
            <a:r>
              <a:rPr sz="2100" spc="170" dirty="0">
                <a:latin typeface="Lucida Sans Unicode"/>
                <a:cs typeface="Lucida Sans Unicode"/>
              </a:rPr>
              <a:t>   </a:t>
            </a:r>
            <a:r>
              <a:rPr sz="2100" dirty="0">
                <a:latin typeface="Lucida Sans Unicode"/>
                <a:cs typeface="Lucida Sans Unicode"/>
              </a:rPr>
              <a:t>научных</a:t>
            </a:r>
            <a:r>
              <a:rPr sz="2100" spc="165" dirty="0">
                <a:latin typeface="Lucida Sans Unicode"/>
                <a:cs typeface="Lucida Sans Unicode"/>
              </a:rPr>
              <a:t>   </a:t>
            </a:r>
            <a:r>
              <a:rPr sz="2100" dirty="0">
                <a:latin typeface="Lucida Sans Unicode"/>
                <a:cs typeface="Lucida Sans Unicode"/>
              </a:rPr>
              <a:t>организаций</a:t>
            </a:r>
            <a:r>
              <a:rPr sz="2100" dirty="0">
                <a:latin typeface="Trebuchet MS"/>
                <a:cs typeface="Trebuchet MS"/>
              </a:rPr>
              <a:t>,</a:t>
            </a:r>
            <a:r>
              <a:rPr sz="2100" spc="204" dirty="0">
                <a:latin typeface="Trebuchet MS"/>
                <a:cs typeface="Trebuchet MS"/>
              </a:rPr>
              <a:t>   </a:t>
            </a:r>
            <a:r>
              <a:rPr sz="2100" dirty="0">
                <a:latin typeface="Lucida Sans Unicode"/>
                <a:cs typeface="Lucida Sans Unicode"/>
              </a:rPr>
              <a:t>осуществляющих</a:t>
            </a:r>
            <a:r>
              <a:rPr sz="2100" spc="165" dirty="0">
                <a:latin typeface="Lucida Sans Unicode"/>
                <a:cs typeface="Lucida Sans Unicode"/>
              </a:rPr>
              <a:t>   </a:t>
            </a:r>
            <a:r>
              <a:rPr sz="2100" dirty="0">
                <a:latin typeface="Lucida Sans Unicode"/>
                <a:cs typeface="Lucida Sans Unicode"/>
              </a:rPr>
              <a:t>фундаментальные</a:t>
            </a:r>
            <a:r>
              <a:rPr sz="2100" spc="170" dirty="0">
                <a:latin typeface="Lucida Sans Unicode"/>
                <a:cs typeface="Lucida Sans Unicode"/>
              </a:rPr>
              <a:t>   </a:t>
            </a:r>
            <a:r>
              <a:rPr sz="2100" spc="-10" dirty="0">
                <a:latin typeface="Lucida Sans Unicode"/>
                <a:cs typeface="Lucida Sans Unicode"/>
              </a:rPr>
              <a:t>научные исследования</a:t>
            </a:r>
            <a:r>
              <a:rPr sz="2100" spc="-10" dirty="0">
                <a:latin typeface="Trebuchet MS"/>
                <a:cs typeface="Trebuchet MS"/>
              </a:rPr>
              <a:t>»;</a:t>
            </a:r>
            <a:endParaRPr sz="21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84"/>
              </a:spcBef>
            </a:pPr>
            <a:endParaRPr sz="2100" dirty="0">
              <a:latin typeface="Trebuchet MS"/>
              <a:cs typeface="Trebuchet MS"/>
            </a:endParaRPr>
          </a:p>
          <a:p>
            <a:pPr marL="71120" marR="42545" algn="just">
              <a:lnSpc>
                <a:spcPct val="116100"/>
              </a:lnSpc>
            </a:pPr>
            <a:r>
              <a:rPr sz="2100" dirty="0">
                <a:latin typeface="Lucida Sans Unicode"/>
                <a:cs typeface="Lucida Sans Unicode"/>
              </a:rPr>
              <a:t>Приказ</a:t>
            </a:r>
            <a:r>
              <a:rPr sz="2100" spc="35" dirty="0">
                <a:latin typeface="Lucida Sans Unicode"/>
                <a:cs typeface="Lucida Sans Unicode"/>
              </a:rPr>
              <a:t> </a:t>
            </a:r>
            <a:r>
              <a:rPr sz="2100" spc="-110" dirty="0">
                <a:latin typeface="Lucida Sans Unicode"/>
                <a:cs typeface="Lucida Sans Unicode"/>
              </a:rPr>
              <a:t>и</a:t>
            </a:r>
            <a:r>
              <a:rPr sz="2100" spc="-110" dirty="0">
                <a:latin typeface="Trebuchet MS"/>
                <a:cs typeface="Trebuchet MS"/>
              </a:rPr>
              <a:t>.</a:t>
            </a:r>
            <a:r>
              <a:rPr sz="2100" spc="-110" dirty="0">
                <a:latin typeface="Lucida Sans Unicode"/>
                <a:cs typeface="Lucida Sans Unicode"/>
              </a:rPr>
              <a:t>о</a:t>
            </a:r>
            <a:r>
              <a:rPr sz="2100" spc="-110" dirty="0">
                <a:latin typeface="Trebuchet MS"/>
                <a:cs typeface="Trebuchet MS"/>
              </a:rPr>
              <a:t>.</a:t>
            </a:r>
            <a:r>
              <a:rPr sz="2100" spc="75" dirty="0">
                <a:latin typeface="Trebuchet MS"/>
                <a:cs typeface="Trebuchet MS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Министра</a:t>
            </a:r>
            <a:r>
              <a:rPr sz="2100" spc="35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науки</a:t>
            </a:r>
            <a:r>
              <a:rPr sz="2100" spc="40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и</a:t>
            </a:r>
            <a:r>
              <a:rPr sz="2100" spc="35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высшего</a:t>
            </a:r>
            <a:r>
              <a:rPr sz="2100" spc="40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образования</a:t>
            </a:r>
            <a:r>
              <a:rPr sz="2100" spc="35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Республики</a:t>
            </a:r>
            <a:r>
              <a:rPr sz="2100" spc="40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Казахстан</a:t>
            </a:r>
            <a:r>
              <a:rPr sz="2100" spc="40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от</a:t>
            </a:r>
            <a:r>
              <a:rPr sz="2100" spc="35" dirty="0">
                <a:latin typeface="Lucida Sans Unicode"/>
                <a:cs typeface="Lucida Sans Unicode"/>
              </a:rPr>
              <a:t> </a:t>
            </a:r>
            <a:r>
              <a:rPr sz="2100" spc="145" dirty="0">
                <a:latin typeface="Trebuchet MS"/>
                <a:cs typeface="Trebuchet MS"/>
              </a:rPr>
              <a:t>27</a:t>
            </a:r>
            <a:r>
              <a:rPr sz="2100" spc="75" dirty="0">
                <a:latin typeface="Trebuchet MS"/>
                <a:cs typeface="Trebuchet MS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декабря</a:t>
            </a:r>
            <a:r>
              <a:rPr sz="2100" spc="35" dirty="0">
                <a:latin typeface="Lucida Sans Unicode"/>
                <a:cs typeface="Lucida Sans Unicode"/>
              </a:rPr>
              <a:t> </a:t>
            </a:r>
            <a:r>
              <a:rPr sz="2100" spc="165" dirty="0">
                <a:latin typeface="Trebuchet MS"/>
                <a:cs typeface="Trebuchet MS"/>
              </a:rPr>
              <a:t>2024</a:t>
            </a:r>
            <a:r>
              <a:rPr sz="2100" spc="75" dirty="0">
                <a:latin typeface="Trebuchet MS"/>
                <a:cs typeface="Trebuchet MS"/>
              </a:rPr>
              <a:t> </a:t>
            </a:r>
            <a:r>
              <a:rPr sz="2100" spc="-35" dirty="0">
                <a:latin typeface="Lucida Sans Unicode"/>
                <a:cs typeface="Lucida Sans Unicode"/>
              </a:rPr>
              <a:t>года</a:t>
            </a:r>
            <a:r>
              <a:rPr sz="2100" spc="35" dirty="0">
                <a:latin typeface="Lucida Sans Unicode"/>
                <a:cs typeface="Lucida Sans Unicode"/>
              </a:rPr>
              <a:t> </a:t>
            </a:r>
            <a:r>
              <a:rPr sz="2100" spc="500" dirty="0">
                <a:latin typeface="Trebuchet MS"/>
                <a:cs typeface="Trebuchet MS"/>
              </a:rPr>
              <a:t>№</a:t>
            </a:r>
            <a:r>
              <a:rPr sz="2100" spc="325" dirty="0">
                <a:latin typeface="Trebuchet MS"/>
                <a:cs typeface="Trebuchet MS"/>
              </a:rPr>
              <a:t> </a:t>
            </a:r>
            <a:r>
              <a:rPr sz="2100" spc="180" dirty="0">
                <a:latin typeface="Trebuchet MS"/>
                <a:cs typeface="Trebuchet MS"/>
              </a:rPr>
              <a:t>600</a:t>
            </a:r>
            <a:r>
              <a:rPr sz="2100" spc="70" dirty="0">
                <a:latin typeface="Trebuchet MS"/>
                <a:cs typeface="Trebuchet MS"/>
              </a:rPr>
              <a:t> </a:t>
            </a:r>
            <a:r>
              <a:rPr sz="2100" dirty="0">
                <a:latin typeface="Trebuchet MS"/>
                <a:cs typeface="Trebuchet MS"/>
              </a:rPr>
              <a:t>“</a:t>
            </a:r>
            <a:r>
              <a:rPr sz="2100" dirty="0">
                <a:latin typeface="Lucida Sans Unicode"/>
                <a:cs typeface="Lucida Sans Unicode"/>
              </a:rPr>
              <a:t>Об</a:t>
            </a:r>
            <a:r>
              <a:rPr sz="2100" spc="40" dirty="0">
                <a:latin typeface="Lucida Sans Unicode"/>
                <a:cs typeface="Lucida Sans Unicode"/>
              </a:rPr>
              <a:t> </a:t>
            </a:r>
            <a:r>
              <a:rPr sz="2100" spc="-10" dirty="0">
                <a:latin typeface="Lucida Sans Unicode"/>
                <a:cs typeface="Lucida Sans Unicode"/>
              </a:rPr>
              <a:t>утверждении </a:t>
            </a:r>
            <a:r>
              <a:rPr sz="2100" dirty="0">
                <a:latin typeface="Lucida Sans Unicode"/>
                <a:cs typeface="Lucida Sans Unicode"/>
              </a:rPr>
              <a:t>Положения</a:t>
            </a:r>
            <a:r>
              <a:rPr sz="2100" spc="15" dirty="0">
                <a:latin typeface="Lucida Sans Unicode"/>
                <a:cs typeface="Lucida Sans Unicode"/>
              </a:rPr>
              <a:t>  </a:t>
            </a:r>
            <a:r>
              <a:rPr sz="2100" dirty="0">
                <a:latin typeface="Lucida Sans Unicode"/>
                <a:cs typeface="Lucida Sans Unicode"/>
              </a:rPr>
              <a:t>об</a:t>
            </a:r>
            <a:r>
              <a:rPr sz="2100" spc="15" dirty="0">
                <a:latin typeface="Lucida Sans Unicode"/>
                <a:cs typeface="Lucida Sans Unicode"/>
              </a:rPr>
              <a:t>  </a:t>
            </a:r>
            <a:r>
              <a:rPr sz="2100" dirty="0">
                <a:latin typeface="Lucida Sans Unicode"/>
                <a:cs typeface="Lucida Sans Unicode"/>
              </a:rPr>
              <a:t>осуществлении</a:t>
            </a:r>
            <a:r>
              <a:rPr sz="2100" spc="20" dirty="0">
                <a:latin typeface="Lucida Sans Unicode"/>
                <a:cs typeface="Lucida Sans Unicode"/>
              </a:rPr>
              <a:t>  </a:t>
            </a:r>
            <a:r>
              <a:rPr sz="2100" dirty="0">
                <a:latin typeface="Lucida Sans Unicode"/>
                <a:cs typeface="Lucida Sans Unicode"/>
              </a:rPr>
              <a:t>мониторинга</a:t>
            </a:r>
            <a:r>
              <a:rPr sz="2100" spc="15" dirty="0">
                <a:latin typeface="Lucida Sans Unicode"/>
                <a:cs typeface="Lucida Sans Unicode"/>
              </a:rPr>
              <a:t>  </a:t>
            </a:r>
            <a:r>
              <a:rPr sz="2100" dirty="0">
                <a:latin typeface="Lucida Sans Unicode"/>
                <a:cs typeface="Lucida Sans Unicode"/>
              </a:rPr>
              <a:t>реализации</a:t>
            </a:r>
            <a:r>
              <a:rPr sz="2100" spc="15" dirty="0">
                <a:latin typeface="Lucida Sans Unicode"/>
                <a:cs typeface="Lucida Sans Unicode"/>
              </a:rPr>
              <a:t>  </a:t>
            </a:r>
            <a:r>
              <a:rPr sz="2100" dirty="0">
                <a:latin typeface="Lucida Sans Unicode"/>
                <a:cs typeface="Lucida Sans Unicode"/>
              </a:rPr>
              <a:t>научных</a:t>
            </a:r>
            <a:r>
              <a:rPr sz="2100" dirty="0">
                <a:latin typeface="Trebuchet MS"/>
                <a:cs typeface="Trebuchet MS"/>
              </a:rPr>
              <a:t>,</a:t>
            </a:r>
            <a:r>
              <a:rPr sz="2100" spc="50" dirty="0">
                <a:latin typeface="Trebuchet MS"/>
                <a:cs typeface="Trebuchet MS"/>
              </a:rPr>
              <a:t>  </a:t>
            </a:r>
            <a:r>
              <a:rPr sz="2100" dirty="0">
                <a:latin typeface="Lucida Sans Unicode"/>
                <a:cs typeface="Lucida Sans Unicode"/>
              </a:rPr>
              <a:t>научно</a:t>
            </a:r>
            <a:r>
              <a:rPr sz="2100" dirty="0">
                <a:latin typeface="Trebuchet MS"/>
                <a:cs typeface="Trebuchet MS"/>
              </a:rPr>
              <a:t>-</a:t>
            </a:r>
            <a:r>
              <a:rPr sz="2100" dirty="0">
                <a:latin typeface="Lucida Sans Unicode"/>
                <a:cs typeface="Lucida Sans Unicode"/>
              </a:rPr>
              <a:t>технических</a:t>
            </a:r>
            <a:r>
              <a:rPr sz="2100" spc="15" dirty="0">
                <a:latin typeface="Lucida Sans Unicode"/>
                <a:cs typeface="Lucida Sans Unicode"/>
              </a:rPr>
              <a:t>  </a:t>
            </a:r>
            <a:r>
              <a:rPr sz="2100" dirty="0">
                <a:latin typeface="Lucida Sans Unicode"/>
                <a:cs typeface="Lucida Sans Unicode"/>
              </a:rPr>
              <a:t>проектов</a:t>
            </a:r>
            <a:r>
              <a:rPr sz="2100" spc="15" dirty="0">
                <a:latin typeface="Lucida Sans Unicode"/>
                <a:cs typeface="Lucida Sans Unicode"/>
              </a:rPr>
              <a:t>  </a:t>
            </a:r>
            <a:r>
              <a:rPr sz="2100" dirty="0">
                <a:latin typeface="Lucida Sans Unicode"/>
                <a:cs typeface="Lucida Sans Unicode"/>
              </a:rPr>
              <a:t>и</a:t>
            </a:r>
            <a:r>
              <a:rPr sz="2100" spc="20" dirty="0">
                <a:latin typeface="Lucida Sans Unicode"/>
                <a:cs typeface="Lucida Sans Unicode"/>
              </a:rPr>
              <a:t>  </a:t>
            </a:r>
            <a:r>
              <a:rPr sz="2100" dirty="0">
                <a:latin typeface="Lucida Sans Unicode"/>
                <a:cs typeface="Lucida Sans Unicode"/>
              </a:rPr>
              <a:t>программ</a:t>
            </a:r>
            <a:r>
              <a:rPr sz="2100" dirty="0">
                <a:latin typeface="Trebuchet MS"/>
                <a:cs typeface="Trebuchet MS"/>
              </a:rPr>
              <a:t>,</a:t>
            </a:r>
            <a:r>
              <a:rPr sz="2100" spc="45" dirty="0">
                <a:latin typeface="Trebuchet MS"/>
                <a:cs typeface="Trebuchet MS"/>
              </a:rPr>
              <a:t>  </a:t>
            </a:r>
            <a:r>
              <a:rPr sz="2100" spc="-10" dirty="0">
                <a:latin typeface="Lucida Sans Unicode"/>
                <a:cs typeface="Lucida Sans Unicode"/>
              </a:rPr>
              <a:t>проектов коммерциализации</a:t>
            </a:r>
            <a:r>
              <a:rPr sz="2100" spc="-100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результатов</a:t>
            </a:r>
            <a:r>
              <a:rPr sz="2100" spc="-95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научной</a:t>
            </a:r>
            <a:r>
              <a:rPr sz="2100" spc="-95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и</a:t>
            </a:r>
            <a:r>
              <a:rPr sz="2100" spc="-95" dirty="0">
                <a:latin typeface="Lucida Sans Unicode"/>
                <a:cs typeface="Lucida Sans Unicode"/>
              </a:rPr>
              <a:t> </a:t>
            </a:r>
            <a:r>
              <a:rPr sz="2100" spc="-55" dirty="0">
                <a:latin typeface="Trebuchet MS"/>
                <a:cs typeface="Trebuchet MS"/>
              </a:rPr>
              <a:t>(</a:t>
            </a:r>
            <a:r>
              <a:rPr sz="2100" spc="-55" dirty="0">
                <a:latin typeface="Lucida Sans Unicode"/>
                <a:cs typeface="Lucida Sans Unicode"/>
              </a:rPr>
              <a:t>или</a:t>
            </a:r>
            <a:r>
              <a:rPr sz="2100" spc="-55" dirty="0">
                <a:latin typeface="Trebuchet MS"/>
                <a:cs typeface="Trebuchet MS"/>
              </a:rPr>
              <a:t>) </a:t>
            </a:r>
            <a:r>
              <a:rPr sz="2100" dirty="0">
                <a:latin typeface="Lucida Sans Unicode"/>
                <a:cs typeface="Lucida Sans Unicode"/>
              </a:rPr>
              <a:t>научно</a:t>
            </a:r>
            <a:r>
              <a:rPr sz="2100" dirty="0">
                <a:latin typeface="Trebuchet MS"/>
                <a:cs typeface="Trebuchet MS"/>
              </a:rPr>
              <a:t>-</a:t>
            </a:r>
            <a:r>
              <a:rPr sz="2100" spc="-10" dirty="0">
                <a:latin typeface="Lucida Sans Unicode"/>
                <a:cs typeface="Lucida Sans Unicode"/>
              </a:rPr>
              <a:t>технической</a:t>
            </a:r>
            <a:r>
              <a:rPr sz="2100" spc="-100" dirty="0">
                <a:latin typeface="Lucida Sans Unicode"/>
                <a:cs typeface="Lucida Sans Unicode"/>
              </a:rPr>
              <a:t> </a:t>
            </a:r>
            <a:r>
              <a:rPr sz="2100" spc="-10" dirty="0">
                <a:latin typeface="Lucida Sans Unicode"/>
                <a:cs typeface="Lucida Sans Unicode"/>
              </a:rPr>
              <a:t>деятельности</a:t>
            </a:r>
            <a:r>
              <a:rPr sz="2100" spc="-95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на</a:t>
            </a:r>
            <a:r>
              <a:rPr sz="2100" spc="-95" dirty="0">
                <a:latin typeface="Lucida Sans Unicode"/>
                <a:cs typeface="Lucida Sans Unicode"/>
              </a:rPr>
              <a:t> </a:t>
            </a:r>
            <a:r>
              <a:rPr sz="2100" spc="-60" dirty="0">
                <a:latin typeface="Lucida Sans Unicode"/>
                <a:cs typeface="Lucida Sans Unicode"/>
              </a:rPr>
              <a:t>стадиях</a:t>
            </a:r>
            <a:r>
              <a:rPr sz="2100" spc="-95" dirty="0">
                <a:latin typeface="Lucida Sans Unicode"/>
                <a:cs typeface="Lucida Sans Unicode"/>
              </a:rPr>
              <a:t> </a:t>
            </a:r>
            <a:r>
              <a:rPr sz="2100" spc="-85" dirty="0">
                <a:latin typeface="Lucida Sans Unicode"/>
                <a:cs typeface="Lucida Sans Unicode"/>
              </a:rPr>
              <a:t>их</a:t>
            </a:r>
            <a:r>
              <a:rPr sz="2100" spc="-95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выполнения</a:t>
            </a:r>
            <a:r>
              <a:rPr sz="2100" spc="-95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и</a:t>
            </a:r>
            <a:r>
              <a:rPr sz="2100" spc="-95" dirty="0">
                <a:latin typeface="Lucida Sans Unicode"/>
                <a:cs typeface="Lucida Sans Unicode"/>
              </a:rPr>
              <a:t> </a:t>
            </a:r>
            <a:r>
              <a:rPr sz="2100" spc="-10" dirty="0">
                <a:latin typeface="Lucida Sans Unicode"/>
                <a:cs typeface="Lucida Sans Unicode"/>
              </a:rPr>
              <a:t>завершения</a:t>
            </a:r>
            <a:r>
              <a:rPr sz="2100" spc="-10" dirty="0">
                <a:latin typeface="Trebuchet MS"/>
                <a:cs typeface="Trebuchet MS"/>
              </a:rPr>
              <a:t>”</a:t>
            </a:r>
            <a:endParaRPr sz="2100" dirty="0">
              <a:latin typeface="Trebuchet MS"/>
              <a:cs typeface="Trebuchet MS"/>
            </a:endParaRPr>
          </a:p>
          <a:p>
            <a:pPr marL="63500" algn="just">
              <a:lnSpc>
                <a:spcPct val="100000"/>
              </a:lnSpc>
              <a:spcBef>
                <a:spcPts val="1205"/>
              </a:spcBef>
            </a:pPr>
            <a:r>
              <a:rPr sz="10725" spc="-5782" baseline="-7381" dirty="0">
                <a:solidFill>
                  <a:srgbClr val="FFFFFF"/>
                </a:solidFill>
                <a:latin typeface="Tahoma"/>
                <a:cs typeface="Tahoma"/>
              </a:rPr>
              <a:t>1</a:t>
            </a:r>
            <a:r>
              <a:rPr lang="ru-RU" sz="2100" spc="-40" dirty="0">
                <a:latin typeface="Lucida Sans Unicode"/>
                <a:cs typeface="Lucida Sans Unicode"/>
              </a:rPr>
              <a:t>р</a:t>
            </a:r>
            <a:r>
              <a:rPr lang="ru-RU" sz="2100" spc="-1110" dirty="0">
                <a:latin typeface="Lucida Sans Unicode"/>
                <a:cs typeface="Lucida Sans Unicode"/>
              </a:rPr>
              <a:t>е</a:t>
            </a:r>
            <a:r>
              <a:rPr lang="ru-RU" sz="10725" spc="-637" baseline="-7381" dirty="0">
                <a:solidFill>
                  <a:srgbClr val="FFFFFF"/>
                </a:solidFill>
                <a:latin typeface="Tahoma"/>
                <a:cs typeface="Tahoma"/>
              </a:rPr>
              <a:t>.</a:t>
            </a:r>
            <a:r>
              <a:rPr sz="2100" spc="-40" dirty="0" err="1">
                <a:latin typeface="Lucida Sans Unicode"/>
                <a:cs typeface="Lucida Sans Unicode"/>
              </a:rPr>
              <a:t>зультативности</a:t>
            </a:r>
            <a:r>
              <a:rPr sz="2100" spc="470" dirty="0">
                <a:latin typeface="Lucida Sans Unicode"/>
                <a:cs typeface="Lucida Sans Unicode"/>
              </a:rPr>
              <a:t>  </a:t>
            </a:r>
            <a:r>
              <a:rPr sz="2100" dirty="0">
                <a:latin typeface="Lucida Sans Unicode"/>
                <a:cs typeface="Lucida Sans Unicode"/>
              </a:rPr>
              <a:t>ННТП</a:t>
            </a:r>
            <a:r>
              <a:rPr sz="2100" spc="470" dirty="0">
                <a:latin typeface="Lucida Sans Unicode"/>
                <a:cs typeface="Lucida Sans Unicode"/>
              </a:rPr>
              <a:t>  </a:t>
            </a:r>
            <a:r>
              <a:rPr sz="2100" dirty="0">
                <a:latin typeface="Lucida Sans Unicode"/>
                <a:cs typeface="Lucida Sans Unicode"/>
              </a:rPr>
              <a:t>организаций</a:t>
            </a:r>
            <a:r>
              <a:rPr sz="2100" dirty="0">
                <a:latin typeface="Trebuchet MS"/>
                <a:cs typeface="Trebuchet MS"/>
              </a:rPr>
              <a:t>,</a:t>
            </a:r>
            <a:r>
              <a:rPr sz="2100" spc="505" dirty="0">
                <a:latin typeface="Trebuchet MS"/>
                <a:cs typeface="Trebuchet MS"/>
              </a:rPr>
              <a:t>  </a:t>
            </a:r>
            <a:r>
              <a:rPr sz="2100" dirty="0">
                <a:latin typeface="Lucida Sans Unicode"/>
                <a:cs typeface="Lucida Sans Unicode"/>
              </a:rPr>
              <a:t>включенных</a:t>
            </a:r>
            <a:r>
              <a:rPr sz="2100" spc="470" dirty="0">
                <a:latin typeface="Lucida Sans Unicode"/>
                <a:cs typeface="Lucida Sans Unicode"/>
              </a:rPr>
              <a:t>  </a:t>
            </a:r>
            <a:r>
              <a:rPr sz="2100" spc="95" dirty="0">
                <a:latin typeface="Lucida Sans Unicode"/>
                <a:cs typeface="Lucida Sans Unicode"/>
              </a:rPr>
              <a:t>в</a:t>
            </a:r>
            <a:r>
              <a:rPr sz="2100" spc="470" dirty="0">
                <a:latin typeface="Lucida Sans Unicode"/>
                <a:cs typeface="Lucida Sans Unicode"/>
              </a:rPr>
              <a:t>  </a:t>
            </a:r>
            <a:r>
              <a:rPr sz="2100" dirty="0">
                <a:latin typeface="Lucida Sans Unicode"/>
                <a:cs typeface="Lucida Sans Unicode"/>
              </a:rPr>
              <a:t>утвержденный</a:t>
            </a:r>
            <a:r>
              <a:rPr sz="2100" spc="470" dirty="0">
                <a:latin typeface="Lucida Sans Unicode"/>
                <a:cs typeface="Lucida Sans Unicode"/>
              </a:rPr>
              <a:t>  </a:t>
            </a:r>
            <a:r>
              <a:rPr sz="2100" dirty="0">
                <a:latin typeface="Lucida Sans Unicode"/>
                <a:cs typeface="Lucida Sans Unicode"/>
              </a:rPr>
              <a:t>заказчиком</a:t>
            </a:r>
            <a:r>
              <a:rPr sz="2100" spc="470" dirty="0">
                <a:latin typeface="Lucida Sans Unicode"/>
                <a:cs typeface="Lucida Sans Unicode"/>
              </a:rPr>
              <a:t>  </a:t>
            </a:r>
            <a:r>
              <a:rPr sz="2100" dirty="0">
                <a:latin typeface="Lucida Sans Unicode"/>
                <a:cs typeface="Lucida Sans Unicode"/>
              </a:rPr>
              <a:t>перечень</a:t>
            </a:r>
            <a:r>
              <a:rPr sz="2100" spc="470" dirty="0">
                <a:latin typeface="Lucida Sans Unicode"/>
                <a:cs typeface="Lucida Sans Unicode"/>
              </a:rPr>
              <a:t>  </a:t>
            </a:r>
            <a:r>
              <a:rPr sz="2100" dirty="0">
                <a:latin typeface="Lucida Sans Unicode"/>
                <a:cs typeface="Lucida Sans Unicode"/>
              </a:rPr>
              <a:t>научных</a:t>
            </a:r>
            <a:r>
              <a:rPr sz="2100" spc="470" dirty="0">
                <a:latin typeface="Lucida Sans Unicode"/>
                <a:cs typeface="Lucida Sans Unicode"/>
              </a:rPr>
              <a:t>  </a:t>
            </a:r>
            <a:r>
              <a:rPr sz="2100" spc="-10" dirty="0">
                <a:latin typeface="Lucida Sans Unicode"/>
                <a:cs typeface="Lucida Sans Unicode"/>
              </a:rPr>
              <a:t>организаций</a:t>
            </a:r>
            <a:r>
              <a:rPr sz="2100" spc="-10" dirty="0">
                <a:latin typeface="Trebuchet MS"/>
                <a:cs typeface="Trebuchet MS"/>
              </a:rPr>
              <a:t>,</a:t>
            </a:r>
            <a:endParaRPr sz="2100" dirty="0">
              <a:latin typeface="Trebuchet MS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25529" y="9092412"/>
            <a:ext cx="17005935" cy="76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sz="2100" spc="-10" dirty="0">
                <a:latin typeface="Lucida Sans Unicode"/>
                <a:cs typeface="Lucida Sans Unicode"/>
              </a:rPr>
              <a:t>осуществляющих</a:t>
            </a:r>
            <a:r>
              <a:rPr sz="2100" spc="-30" dirty="0">
                <a:latin typeface="Lucida Sans Unicode"/>
                <a:cs typeface="Lucida Sans Unicode"/>
              </a:rPr>
              <a:t> </a:t>
            </a:r>
            <a:r>
              <a:rPr sz="2100" spc="-10" dirty="0">
                <a:latin typeface="Lucida Sans Unicode"/>
                <a:cs typeface="Lucida Sans Unicode"/>
              </a:rPr>
              <a:t>фундаментальные</a:t>
            </a:r>
            <a:r>
              <a:rPr sz="2100" spc="-25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научные</a:t>
            </a:r>
            <a:r>
              <a:rPr sz="2100" spc="-30" dirty="0">
                <a:latin typeface="Lucida Sans Unicode"/>
                <a:cs typeface="Lucida Sans Unicode"/>
              </a:rPr>
              <a:t> исследования</a:t>
            </a:r>
            <a:r>
              <a:rPr sz="2100" spc="-30" dirty="0">
                <a:latin typeface="Trebuchet MS"/>
                <a:cs typeface="Trebuchet MS"/>
              </a:rPr>
              <a:t>,</a:t>
            </a:r>
            <a:r>
              <a:rPr sz="2100" spc="10" dirty="0">
                <a:latin typeface="Trebuchet MS"/>
                <a:cs typeface="Trebuchet MS"/>
              </a:rPr>
              <a:t> </a:t>
            </a:r>
            <a:r>
              <a:rPr sz="2100" spc="-10" dirty="0">
                <a:latin typeface="Lucida Sans Unicode"/>
                <a:cs typeface="Lucida Sans Unicode"/>
              </a:rPr>
              <a:t>проектов</a:t>
            </a:r>
            <a:r>
              <a:rPr sz="2100" spc="-30" dirty="0">
                <a:latin typeface="Lucida Sans Unicode"/>
                <a:cs typeface="Lucida Sans Unicode"/>
              </a:rPr>
              <a:t> </a:t>
            </a:r>
            <a:r>
              <a:rPr sz="2100" spc="-10" dirty="0">
                <a:latin typeface="Lucida Sans Unicode"/>
                <a:cs typeface="Lucida Sans Unicode"/>
              </a:rPr>
              <a:t>коммерциализации</a:t>
            </a:r>
            <a:r>
              <a:rPr sz="2100" spc="-25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результатов</a:t>
            </a:r>
            <a:r>
              <a:rPr sz="2100" spc="-30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научной</a:t>
            </a:r>
            <a:r>
              <a:rPr sz="2100" spc="-25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и</a:t>
            </a:r>
            <a:r>
              <a:rPr sz="2100" spc="-30" dirty="0">
                <a:latin typeface="Lucida Sans Unicode"/>
                <a:cs typeface="Lucida Sans Unicode"/>
              </a:rPr>
              <a:t> </a:t>
            </a:r>
            <a:r>
              <a:rPr sz="2100" spc="-50" dirty="0">
                <a:latin typeface="Trebuchet MS"/>
                <a:cs typeface="Trebuchet MS"/>
              </a:rPr>
              <a:t>(</a:t>
            </a:r>
            <a:r>
              <a:rPr sz="2100" spc="-50" dirty="0">
                <a:latin typeface="Lucida Sans Unicode"/>
                <a:cs typeface="Lucida Sans Unicode"/>
              </a:rPr>
              <a:t>или</a:t>
            </a:r>
            <a:r>
              <a:rPr sz="2100" spc="-50" dirty="0">
                <a:latin typeface="Trebuchet MS"/>
                <a:cs typeface="Trebuchet MS"/>
              </a:rPr>
              <a:t>)</a:t>
            </a:r>
            <a:r>
              <a:rPr sz="2100" spc="10" dirty="0">
                <a:latin typeface="Trebuchet MS"/>
                <a:cs typeface="Trebuchet MS"/>
              </a:rPr>
              <a:t> </a:t>
            </a:r>
            <a:r>
              <a:rPr sz="2100" spc="-10" dirty="0">
                <a:latin typeface="Lucida Sans Unicode"/>
                <a:cs typeface="Lucida Sans Unicode"/>
              </a:rPr>
              <a:t>научно</a:t>
            </a:r>
            <a:r>
              <a:rPr sz="2100" spc="-10" dirty="0">
                <a:latin typeface="Trebuchet MS"/>
                <a:cs typeface="Trebuchet MS"/>
              </a:rPr>
              <a:t>-</a:t>
            </a:r>
            <a:r>
              <a:rPr sz="2100" spc="-10" dirty="0">
                <a:latin typeface="Lucida Sans Unicode"/>
                <a:cs typeface="Lucida Sans Unicode"/>
              </a:rPr>
              <a:t>технической</a:t>
            </a:r>
            <a:r>
              <a:rPr sz="2100" spc="-185" dirty="0">
                <a:latin typeface="Lucida Sans Unicode"/>
                <a:cs typeface="Lucida Sans Unicode"/>
              </a:rPr>
              <a:t> </a:t>
            </a:r>
            <a:r>
              <a:rPr sz="2100" spc="-10" dirty="0">
                <a:latin typeface="Lucida Sans Unicode"/>
                <a:cs typeface="Lucida Sans Unicode"/>
              </a:rPr>
              <a:t>деятельности</a:t>
            </a:r>
            <a:r>
              <a:rPr sz="2100" spc="-10" dirty="0">
                <a:latin typeface="Trebuchet MS"/>
                <a:cs typeface="Trebuchet MS"/>
              </a:rPr>
              <a:t>;</a:t>
            </a:r>
            <a:r>
              <a:rPr sz="2100" spc="300" dirty="0">
                <a:latin typeface="Trebuchet MS"/>
                <a:cs typeface="Trebuchet MS"/>
              </a:rPr>
              <a:t> </a:t>
            </a:r>
            <a:r>
              <a:rPr sz="2100" spc="-20" dirty="0">
                <a:latin typeface="Lucida Sans Unicode"/>
                <a:cs typeface="Lucida Sans Unicode"/>
              </a:rPr>
              <a:t>Должностные</a:t>
            </a:r>
            <a:r>
              <a:rPr sz="2100" spc="-185" dirty="0">
                <a:latin typeface="Lucida Sans Unicode"/>
                <a:cs typeface="Lucida Sans Unicode"/>
              </a:rPr>
              <a:t> </a:t>
            </a:r>
            <a:r>
              <a:rPr sz="2100" spc="-30" dirty="0">
                <a:latin typeface="Lucida Sans Unicode"/>
                <a:cs typeface="Lucida Sans Unicode"/>
              </a:rPr>
              <a:t>инструкции</a:t>
            </a:r>
            <a:r>
              <a:rPr sz="2100" spc="-185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и</a:t>
            </a:r>
            <a:r>
              <a:rPr sz="2100" spc="-185" dirty="0">
                <a:latin typeface="Lucida Sans Unicode"/>
                <a:cs typeface="Lucida Sans Unicode"/>
              </a:rPr>
              <a:t> </a:t>
            </a:r>
            <a:r>
              <a:rPr sz="2100" spc="-25" dirty="0">
                <a:latin typeface="Lucida Sans Unicode"/>
                <a:cs typeface="Lucida Sans Unicode"/>
              </a:rPr>
              <a:t>др</a:t>
            </a:r>
            <a:r>
              <a:rPr sz="2100" spc="-25" dirty="0">
                <a:latin typeface="Trebuchet MS"/>
                <a:cs typeface="Trebuchet MS"/>
              </a:rPr>
              <a:t>.</a:t>
            </a:r>
            <a:endParaRPr sz="2100" dirty="0">
              <a:latin typeface="Trebuchet MS"/>
              <a:cs typeface="Trebuchet MS"/>
            </a:endParaRPr>
          </a:p>
        </p:txBody>
      </p:sp>
      <p:pic>
        <p:nvPicPr>
          <p:cNvPr id="19" name="object 1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467683" y="1744192"/>
            <a:ext cx="8991599" cy="80105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2668905"/>
            <a:chOff x="0" y="0"/>
            <a:chExt cx="18288000" cy="26689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8" cy="162458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2958" y="141839"/>
              <a:ext cx="1133474" cy="111442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639723" cy="2668783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2091190" y="466619"/>
            <a:ext cx="522732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10" dirty="0">
                <a:solidFill>
                  <a:srgbClr val="F5F5F7"/>
                </a:solidFill>
                <a:latin typeface="Calibri"/>
                <a:cs typeface="Calibri"/>
              </a:rPr>
              <a:t>Мониторинг</a:t>
            </a:r>
            <a:r>
              <a:rPr sz="2800" b="1" spc="-90" dirty="0">
                <a:solidFill>
                  <a:srgbClr val="F5F5F7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5F5F7"/>
                </a:solidFill>
                <a:latin typeface="Calibri"/>
                <a:cs typeface="Calibri"/>
              </a:rPr>
              <a:t>за</a:t>
            </a:r>
            <a:r>
              <a:rPr sz="2800" b="1" spc="-85" dirty="0">
                <a:solidFill>
                  <a:srgbClr val="F5F5F7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5F5F7"/>
                </a:solidFill>
                <a:latin typeface="Calibri"/>
                <a:cs typeface="Calibri"/>
              </a:rPr>
              <a:t>2025</a:t>
            </a:r>
            <a:r>
              <a:rPr sz="2800" b="1" spc="-85" dirty="0">
                <a:solidFill>
                  <a:srgbClr val="F5F5F7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5F5F7"/>
                </a:solidFill>
                <a:latin typeface="Calibri"/>
                <a:cs typeface="Calibri"/>
              </a:rPr>
              <a:t>год</a:t>
            </a:r>
            <a:r>
              <a:rPr sz="2800" b="1" spc="-85" dirty="0">
                <a:solidFill>
                  <a:srgbClr val="F5F5F7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5F5F7"/>
                </a:solidFill>
                <a:latin typeface="Calibri"/>
                <a:cs typeface="Calibri"/>
              </a:rPr>
              <a:t>в</a:t>
            </a:r>
            <a:r>
              <a:rPr sz="2800" b="1" spc="-85" dirty="0">
                <a:solidFill>
                  <a:srgbClr val="F5F5F7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F5F5F7"/>
                </a:solidFill>
                <a:latin typeface="Calibri"/>
                <a:cs typeface="Calibri"/>
              </a:rPr>
              <a:t>цифрах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964475" y="9773556"/>
            <a:ext cx="215900" cy="4762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950" b="1" spc="-50" dirty="0">
                <a:solidFill>
                  <a:srgbClr val="002060"/>
                </a:solidFill>
                <a:latin typeface="Calibri"/>
                <a:cs typeface="Calibri"/>
              </a:rPr>
              <a:t>4</a:t>
            </a:r>
            <a:endParaRPr sz="295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32958" y="141839"/>
            <a:ext cx="15285719" cy="8913495"/>
            <a:chOff x="132958" y="141839"/>
            <a:chExt cx="15285719" cy="8913495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044687" y="1908786"/>
              <a:ext cx="1704974" cy="170497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999876" y="5150052"/>
              <a:ext cx="1704974" cy="170497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66372" y="3025886"/>
              <a:ext cx="2400299" cy="240029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587053" y="1908786"/>
              <a:ext cx="1704974" cy="170497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47613" y="7350343"/>
              <a:ext cx="1704974" cy="170497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80565" y="6239444"/>
              <a:ext cx="2400299" cy="240029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2958" y="141839"/>
              <a:ext cx="1133474" cy="111442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976340" y="5189510"/>
              <a:ext cx="1704974" cy="170497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713588" y="4881362"/>
              <a:ext cx="1704974" cy="1704974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7649505" y="5343914"/>
            <a:ext cx="2701290" cy="1863089"/>
          </a:xfrm>
          <a:prstGeom prst="rect">
            <a:avLst/>
          </a:prstGeom>
        </p:spPr>
        <p:txBody>
          <a:bodyPr vert="horz" wrap="square" lIns="0" tIns="179705" rIns="0" bIns="0" rtlCol="0">
            <a:spAutoFit/>
          </a:bodyPr>
          <a:lstStyle/>
          <a:p>
            <a:pPr marL="628650">
              <a:lnSpc>
                <a:spcPct val="100000"/>
              </a:lnSpc>
              <a:spcBef>
                <a:spcPts val="1415"/>
              </a:spcBef>
            </a:pPr>
            <a:r>
              <a:rPr sz="5750" b="1" spc="175" dirty="0">
                <a:solidFill>
                  <a:srgbClr val="04337D"/>
                </a:solidFill>
                <a:latin typeface="Arial"/>
                <a:cs typeface="Arial"/>
              </a:rPr>
              <a:t>3,4</a:t>
            </a:r>
            <a:endParaRPr sz="5750">
              <a:latin typeface="Arial"/>
              <a:cs typeface="Arial"/>
            </a:endParaRPr>
          </a:p>
          <a:p>
            <a:pPr marL="654050" marR="5080" indent="-641985">
              <a:lnSpc>
                <a:spcPct val="113199"/>
              </a:lnSpc>
              <a:spcBef>
                <a:spcPts val="140"/>
              </a:spcBef>
            </a:pPr>
            <a:r>
              <a:rPr sz="2250" b="1" spc="275" dirty="0">
                <a:solidFill>
                  <a:srgbClr val="04337D"/>
                </a:solidFill>
                <a:latin typeface="Tahoma"/>
                <a:cs typeface="Tahoma"/>
              </a:rPr>
              <a:t>МЛРД</a:t>
            </a:r>
            <a:r>
              <a:rPr sz="2250" b="1" spc="420" dirty="0">
                <a:solidFill>
                  <a:srgbClr val="04337D"/>
                </a:solidFill>
                <a:latin typeface="Tahoma"/>
                <a:cs typeface="Tahoma"/>
              </a:rPr>
              <a:t> </a:t>
            </a:r>
            <a:r>
              <a:rPr sz="2250" b="1" spc="235" dirty="0">
                <a:solidFill>
                  <a:srgbClr val="04337D"/>
                </a:solidFill>
                <a:latin typeface="Tahoma"/>
                <a:cs typeface="Tahoma"/>
              </a:rPr>
              <a:t>тенге</a:t>
            </a:r>
            <a:r>
              <a:rPr sz="2250" b="1" spc="420" dirty="0">
                <a:solidFill>
                  <a:srgbClr val="04337D"/>
                </a:solidFill>
                <a:latin typeface="Tahoma"/>
                <a:cs typeface="Tahoma"/>
              </a:rPr>
              <a:t> </a:t>
            </a:r>
            <a:r>
              <a:rPr sz="2250" b="1" spc="125" dirty="0">
                <a:solidFill>
                  <a:srgbClr val="04337D"/>
                </a:solidFill>
                <a:latin typeface="Tahoma"/>
                <a:cs typeface="Tahoma"/>
              </a:rPr>
              <a:t>на </a:t>
            </a:r>
            <a:r>
              <a:rPr sz="2250" b="1" spc="225" dirty="0">
                <a:solidFill>
                  <a:srgbClr val="04337D"/>
                </a:solidFill>
                <a:latin typeface="Tahoma"/>
                <a:cs typeface="Tahoma"/>
              </a:rPr>
              <a:t>возврат</a:t>
            </a:r>
            <a:endParaRPr sz="2250">
              <a:latin typeface="Tahoma"/>
              <a:cs typeface="Tahoma"/>
            </a:endParaRPr>
          </a:p>
        </p:txBody>
      </p:sp>
      <p:pic>
        <p:nvPicPr>
          <p:cNvPr id="19" name="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663728" y="7350343"/>
            <a:ext cx="1704974" cy="1704974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12433220" y="2198056"/>
            <a:ext cx="4265295" cy="2842260"/>
          </a:xfrm>
          <a:prstGeom prst="rect">
            <a:avLst/>
          </a:prstGeom>
        </p:spPr>
        <p:txBody>
          <a:bodyPr vert="horz" wrap="square" lIns="0" tIns="210185" rIns="0" bIns="0" rtlCol="0">
            <a:spAutoFit/>
          </a:bodyPr>
          <a:lstStyle/>
          <a:p>
            <a:pPr marR="91440" algn="ctr">
              <a:lnSpc>
                <a:spcPct val="100000"/>
              </a:lnSpc>
              <a:spcBef>
                <a:spcPts val="1655"/>
              </a:spcBef>
            </a:pPr>
            <a:r>
              <a:rPr sz="5750" b="1" spc="125" dirty="0">
                <a:solidFill>
                  <a:srgbClr val="002060"/>
                </a:solidFill>
                <a:latin typeface="Arial"/>
                <a:cs typeface="Arial"/>
              </a:rPr>
              <a:t>21</a:t>
            </a:r>
            <a:endParaRPr sz="5750">
              <a:latin typeface="Arial"/>
              <a:cs typeface="Arial"/>
            </a:endParaRPr>
          </a:p>
          <a:p>
            <a:pPr marL="12700" marR="5080" algn="ctr">
              <a:lnSpc>
                <a:spcPct val="115799"/>
              </a:lnSpc>
              <a:spcBef>
                <a:spcPts val="175"/>
              </a:spcBef>
            </a:pPr>
            <a:r>
              <a:rPr sz="1950" b="1" spc="229" dirty="0">
                <a:solidFill>
                  <a:srgbClr val="0A1C8C"/>
                </a:solidFill>
                <a:latin typeface="Tahoma"/>
                <a:cs typeface="Tahoma"/>
              </a:rPr>
              <a:t>Заключений</a:t>
            </a:r>
            <a:r>
              <a:rPr sz="1950" b="1" spc="380" dirty="0">
                <a:solidFill>
                  <a:srgbClr val="0A1C8C"/>
                </a:solidFill>
                <a:latin typeface="Tahoma"/>
                <a:cs typeface="Tahoma"/>
              </a:rPr>
              <a:t> </a:t>
            </a:r>
            <a:r>
              <a:rPr sz="1950" b="1" spc="170" dirty="0">
                <a:solidFill>
                  <a:srgbClr val="0A1C8C"/>
                </a:solidFill>
                <a:latin typeface="Tahoma"/>
                <a:cs typeface="Tahoma"/>
              </a:rPr>
              <a:t>по</a:t>
            </a:r>
            <a:r>
              <a:rPr sz="1950" b="1" spc="380" dirty="0">
                <a:solidFill>
                  <a:srgbClr val="0A1C8C"/>
                </a:solidFill>
                <a:latin typeface="Tahoma"/>
                <a:cs typeface="Tahoma"/>
              </a:rPr>
              <a:t> </a:t>
            </a:r>
            <a:r>
              <a:rPr sz="1950" b="1" spc="245" dirty="0">
                <a:solidFill>
                  <a:srgbClr val="0A1C8C"/>
                </a:solidFill>
                <a:latin typeface="Tahoma"/>
                <a:cs typeface="Tahoma"/>
              </a:rPr>
              <a:t>проверкам </a:t>
            </a:r>
            <a:r>
              <a:rPr sz="1950" b="1" spc="260" dirty="0">
                <a:solidFill>
                  <a:srgbClr val="0A1C8C"/>
                </a:solidFill>
                <a:latin typeface="Tahoma"/>
                <a:cs typeface="Tahoma"/>
              </a:rPr>
              <a:t>проведенным</a:t>
            </a:r>
            <a:r>
              <a:rPr sz="1950" b="1" spc="400" dirty="0">
                <a:solidFill>
                  <a:srgbClr val="0A1C8C"/>
                </a:solidFill>
                <a:latin typeface="Tahoma"/>
                <a:cs typeface="Tahoma"/>
              </a:rPr>
              <a:t> </a:t>
            </a:r>
            <a:r>
              <a:rPr sz="1950" b="1" spc="254" dirty="0">
                <a:solidFill>
                  <a:srgbClr val="0A1C8C"/>
                </a:solidFill>
                <a:latin typeface="Tahoma"/>
                <a:cs typeface="Tahoma"/>
              </a:rPr>
              <a:t>совместно</a:t>
            </a:r>
            <a:r>
              <a:rPr sz="1950" b="1" spc="400" dirty="0">
                <a:solidFill>
                  <a:srgbClr val="0A1C8C"/>
                </a:solidFill>
                <a:latin typeface="Tahoma"/>
                <a:cs typeface="Tahoma"/>
              </a:rPr>
              <a:t> </a:t>
            </a:r>
            <a:r>
              <a:rPr sz="1950" b="1" spc="80" dirty="0">
                <a:solidFill>
                  <a:srgbClr val="0A1C8C"/>
                </a:solidFill>
                <a:latin typeface="Tahoma"/>
                <a:cs typeface="Tahoma"/>
              </a:rPr>
              <a:t>с </a:t>
            </a:r>
            <a:r>
              <a:rPr sz="1950" b="1" spc="260" dirty="0">
                <a:solidFill>
                  <a:srgbClr val="0A1C8C"/>
                </a:solidFill>
                <a:latin typeface="Tahoma"/>
                <a:cs typeface="Tahoma"/>
              </a:rPr>
              <a:t>Прокуратурой</a:t>
            </a:r>
            <a:r>
              <a:rPr sz="1950" b="1" spc="420" dirty="0">
                <a:solidFill>
                  <a:srgbClr val="0A1C8C"/>
                </a:solidFill>
                <a:latin typeface="Tahoma"/>
                <a:cs typeface="Tahoma"/>
              </a:rPr>
              <a:t> </a:t>
            </a:r>
            <a:r>
              <a:rPr sz="1950" b="1" spc="60" dirty="0">
                <a:solidFill>
                  <a:srgbClr val="0A1C8C"/>
                </a:solidFill>
                <a:latin typeface="Tahoma"/>
                <a:cs typeface="Tahoma"/>
              </a:rPr>
              <a:t>и</a:t>
            </a:r>
            <a:endParaRPr sz="1950">
              <a:latin typeface="Tahoma"/>
              <a:cs typeface="Tahoma"/>
            </a:endParaRPr>
          </a:p>
          <a:p>
            <a:pPr marL="129539" marR="121920" indent="-635" algn="ctr">
              <a:lnSpc>
                <a:spcPct val="115799"/>
              </a:lnSpc>
            </a:pPr>
            <a:r>
              <a:rPr sz="1950" b="1" spc="270" dirty="0">
                <a:solidFill>
                  <a:srgbClr val="0A1C8C"/>
                </a:solidFill>
                <a:latin typeface="Tahoma"/>
                <a:cs typeface="Tahoma"/>
              </a:rPr>
              <a:t>Министерством</a:t>
            </a:r>
            <a:r>
              <a:rPr sz="1950" b="1" spc="395" dirty="0">
                <a:solidFill>
                  <a:srgbClr val="0A1C8C"/>
                </a:solidFill>
                <a:latin typeface="Tahoma"/>
                <a:cs typeface="Tahoma"/>
              </a:rPr>
              <a:t> </a:t>
            </a:r>
            <a:r>
              <a:rPr sz="1950" b="1" spc="229" dirty="0">
                <a:solidFill>
                  <a:srgbClr val="0A1C8C"/>
                </a:solidFill>
                <a:latin typeface="Tahoma"/>
                <a:cs typeface="Tahoma"/>
              </a:rPr>
              <a:t>науки</a:t>
            </a:r>
            <a:r>
              <a:rPr sz="1950" b="1" spc="400" dirty="0">
                <a:solidFill>
                  <a:srgbClr val="0A1C8C"/>
                </a:solidFill>
                <a:latin typeface="Tahoma"/>
                <a:cs typeface="Tahoma"/>
              </a:rPr>
              <a:t> </a:t>
            </a:r>
            <a:r>
              <a:rPr sz="1950" b="1" spc="60" dirty="0">
                <a:solidFill>
                  <a:srgbClr val="0A1C8C"/>
                </a:solidFill>
                <a:latin typeface="Tahoma"/>
                <a:cs typeface="Tahoma"/>
              </a:rPr>
              <a:t>и </a:t>
            </a:r>
            <a:r>
              <a:rPr sz="1950" b="1" spc="235" dirty="0">
                <a:solidFill>
                  <a:srgbClr val="0A1C8C"/>
                </a:solidFill>
                <a:latin typeface="Tahoma"/>
                <a:cs typeface="Tahoma"/>
              </a:rPr>
              <a:t>высшего</a:t>
            </a:r>
            <a:r>
              <a:rPr sz="1950" b="1" spc="390" dirty="0">
                <a:solidFill>
                  <a:srgbClr val="0A1C8C"/>
                </a:solidFill>
                <a:latin typeface="Tahoma"/>
                <a:cs typeface="Tahoma"/>
              </a:rPr>
              <a:t> </a:t>
            </a:r>
            <a:r>
              <a:rPr sz="1950" b="1" spc="245" dirty="0">
                <a:solidFill>
                  <a:srgbClr val="0A1C8C"/>
                </a:solidFill>
                <a:latin typeface="Tahoma"/>
                <a:cs typeface="Tahoma"/>
              </a:rPr>
              <a:t>образования</a:t>
            </a:r>
            <a:r>
              <a:rPr sz="1950" b="1" spc="390" dirty="0">
                <a:solidFill>
                  <a:srgbClr val="0A1C8C"/>
                </a:solidFill>
                <a:latin typeface="Tahoma"/>
                <a:cs typeface="Tahoma"/>
              </a:rPr>
              <a:t> </a:t>
            </a:r>
            <a:r>
              <a:rPr sz="1950" b="1" spc="175" dirty="0">
                <a:solidFill>
                  <a:srgbClr val="0A1C8C"/>
                </a:solidFill>
                <a:latin typeface="Tahoma"/>
                <a:cs typeface="Tahoma"/>
              </a:rPr>
              <a:t>РК</a:t>
            </a:r>
            <a:endParaRPr sz="195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938167" y="2330678"/>
            <a:ext cx="3780790" cy="272542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37615">
              <a:lnSpc>
                <a:spcPct val="100000"/>
              </a:lnSpc>
              <a:spcBef>
                <a:spcPts val="140"/>
              </a:spcBef>
            </a:pPr>
            <a:r>
              <a:rPr sz="5750" b="1" spc="175" dirty="0">
                <a:solidFill>
                  <a:srgbClr val="002060"/>
                </a:solidFill>
                <a:latin typeface="Arial"/>
                <a:cs typeface="Arial"/>
              </a:rPr>
              <a:t>186</a:t>
            </a:r>
            <a:endParaRPr sz="5750">
              <a:latin typeface="Arial"/>
              <a:cs typeface="Arial"/>
            </a:endParaRPr>
          </a:p>
          <a:p>
            <a:pPr marL="1078230">
              <a:lnSpc>
                <a:spcPct val="100000"/>
              </a:lnSpc>
              <a:spcBef>
                <a:spcPts val="65"/>
              </a:spcBef>
            </a:pPr>
            <a:r>
              <a:rPr sz="2150" b="1" spc="245" dirty="0">
                <a:solidFill>
                  <a:srgbClr val="0A1C8C"/>
                </a:solidFill>
                <a:latin typeface="Tahoma"/>
                <a:cs typeface="Tahoma"/>
              </a:rPr>
              <a:t>Проектов</a:t>
            </a:r>
            <a:endParaRPr sz="2150">
              <a:latin typeface="Tahoma"/>
              <a:cs typeface="Tahoma"/>
            </a:endParaRPr>
          </a:p>
          <a:p>
            <a:pPr marL="12700" marR="5080" indent="180975">
              <a:lnSpc>
                <a:spcPct val="113100"/>
              </a:lnSpc>
            </a:pPr>
            <a:r>
              <a:rPr sz="2150" b="1" spc="275" dirty="0">
                <a:solidFill>
                  <a:srgbClr val="0A1C8C"/>
                </a:solidFill>
                <a:latin typeface="Tahoma"/>
                <a:cs typeface="Tahoma"/>
              </a:rPr>
              <a:t>коммерциализации </a:t>
            </a:r>
            <a:r>
              <a:rPr sz="2150" b="1" spc="245" dirty="0">
                <a:solidFill>
                  <a:srgbClr val="0A1C8C"/>
                </a:solidFill>
                <a:latin typeface="Tahoma"/>
                <a:cs typeface="Tahoma"/>
              </a:rPr>
              <a:t>результатов</a:t>
            </a:r>
            <a:r>
              <a:rPr sz="2150" b="1" spc="405" dirty="0">
                <a:solidFill>
                  <a:srgbClr val="0A1C8C"/>
                </a:solidFill>
                <a:latin typeface="Tahoma"/>
                <a:cs typeface="Tahoma"/>
              </a:rPr>
              <a:t> </a:t>
            </a:r>
            <a:r>
              <a:rPr sz="2150" b="1" spc="215" dirty="0">
                <a:solidFill>
                  <a:srgbClr val="0A1C8C"/>
                </a:solidFill>
                <a:latin typeface="Tahoma"/>
                <a:cs typeface="Tahoma"/>
              </a:rPr>
              <a:t>научной,</a:t>
            </a:r>
            <a:endParaRPr sz="2150">
              <a:latin typeface="Tahoma"/>
              <a:cs typeface="Tahoma"/>
            </a:endParaRPr>
          </a:p>
          <a:p>
            <a:pPr marL="703580" marR="173355" indent="-523240">
              <a:lnSpc>
                <a:spcPct val="113100"/>
              </a:lnSpc>
            </a:pPr>
            <a:r>
              <a:rPr sz="2150" b="1" spc="254" dirty="0">
                <a:solidFill>
                  <a:srgbClr val="0A1C8C"/>
                </a:solidFill>
                <a:latin typeface="Tahoma"/>
                <a:cs typeface="Tahoma"/>
              </a:rPr>
              <a:t>научнотехнической деятельности</a:t>
            </a:r>
            <a:endParaRPr sz="215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2765596" y="7105398"/>
            <a:ext cx="3895090" cy="2781935"/>
          </a:xfrm>
          <a:prstGeom prst="rect">
            <a:avLst/>
          </a:prstGeom>
        </p:spPr>
        <p:txBody>
          <a:bodyPr vert="horz" wrap="square" lIns="0" tIns="491490" rIns="0" bIns="0" rtlCol="0">
            <a:spAutoFit/>
          </a:bodyPr>
          <a:lstStyle/>
          <a:p>
            <a:pPr marR="286385" algn="ctr">
              <a:lnSpc>
                <a:spcPct val="100000"/>
              </a:lnSpc>
              <a:spcBef>
                <a:spcPts val="3870"/>
              </a:spcBef>
            </a:pPr>
            <a:r>
              <a:rPr sz="5750" b="1" spc="125" dirty="0">
                <a:solidFill>
                  <a:srgbClr val="002060"/>
                </a:solidFill>
                <a:latin typeface="Arial"/>
                <a:cs typeface="Arial"/>
              </a:rPr>
              <a:t>15</a:t>
            </a:r>
            <a:endParaRPr sz="5750">
              <a:latin typeface="Arial"/>
              <a:cs typeface="Arial"/>
            </a:endParaRPr>
          </a:p>
          <a:p>
            <a:pPr marL="950594" algn="just">
              <a:lnSpc>
                <a:spcPct val="100000"/>
              </a:lnSpc>
              <a:spcBef>
                <a:spcPts val="1225"/>
              </a:spcBef>
            </a:pPr>
            <a:r>
              <a:rPr sz="1850" b="1" spc="235" dirty="0">
                <a:solidFill>
                  <a:srgbClr val="0A1C8C"/>
                </a:solidFill>
                <a:latin typeface="Tahoma"/>
                <a:cs typeface="Tahoma"/>
              </a:rPr>
              <a:t>Менеджеров</a:t>
            </a:r>
            <a:endParaRPr sz="1850">
              <a:latin typeface="Tahoma"/>
              <a:cs typeface="Tahoma"/>
            </a:endParaRPr>
          </a:p>
          <a:p>
            <a:pPr marL="26034" marR="5080" indent="-13970" algn="just">
              <a:lnSpc>
                <a:spcPct val="113799"/>
              </a:lnSpc>
            </a:pPr>
            <a:r>
              <a:rPr sz="1850" b="1" spc="265" dirty="0">
                <a:solidFill>
                  <a:srgbClr val="0A1C8C"/>
                </a:solidFill>
                <a:latin typeface="Tahoma"/>
                <a:cs typeface="Tahoma"/>
              </a:rPr>
              <a:t>АО</a:t>
            </a:r>
            <a:r>
              <a:rPr sz="1850" b="1" spc="340" dirty="0">
                <a:solidFill>
                  <a:srgbClr val="0A1C8C"/>
                </a:solidFill>
                <a:latin typeface="Tahoma"/>
                <a:cs typeface="Tahoma"/>
              </a:rPr>
              <a:t> </a:t>
            </a:r>
            <a:r>
              <a:rPr sz="1850" b="1" spc="25" dirty="0">
                <a:solidFill>
                  <a:srgbClr val="0A1C8C"/>
                </a:solidFill>
                <a:latin typeface="Tahoma"/>
                <a:cs typeface="Tahoma"/>
              </a:rPr>
              <a:t>“</a:t>
            </a:r>
            <a:r>
              <a:rPr sz="1850" b="1" spc="-360" dirty="0">
                <a:solidFill>
                  <a:srgbClr val="0A1C8C"/>
                </a:solidFill>
                <a:latin typeface="Tahoma"/>
                <a:cs typeface="Tahoma"/>
              </a:rPr>
              <a:t> </a:t>
            </a:r>
            <a:r>
              <a:rPr sz="1850" b="1" spc="229" dirty="0">
                <a:solidFill>
                  <a:srgbClr val="0A1C8C"/>
                </a:solidFill>
                <a:latin typeface="Tahoma"/>
                <a:cs typeface="Tahoma"/>
              </a:rPr>
              <a:t>Национальный</a:t>
            </a:r>
            <a:r>
              <a:rPr sz="1850" b="1" spc="340" dirty="0">
                <a:solidFill>
                  <a:srgbClr val="0A1C8C"/>
                </a:solidFill>
                <a:latin typeface="Tahoma"/>
                <a:cs typeface="Tahoma"/>
              </a:rPr>
              <a:t> </a:t>
            </a:r>
            <a:r>
              <a:rPr sz="1850" b="1" spc="225" dirty="0">
                <a:solidFill>
                  <a:srgbClr val="0A1C8C"/>
                </a:solidFill>
                <a:latin typeface="Tahoma"/>
                <a:cs typeface="Tahoma"/>
              </a:rPr>
              <a:t>центр</a:t>
            </a:r>
            <a:r>
              <a:rPr sz="1850" b="1" spc="55" dirty="0">
                <a:solidFill>
                  <a:srgbClr val="0A1C8C"/>
                </a:solidFill>
                <a:latin typeface="Tahoma"/>
                <a:cs typeface="Tahoma"/>
              </a:rPr>
              <a:t> </a:t>
            </a:r>
            <a:r>
              <a:rPr sz="1850" b="1" spc="245" dirty="0">
                <a:solidFill>
                  <a:srgbClr val="0A1C8C"/>
                </a:solidFill>
                <a:latin typeface="Tahoma"/>
                <a:cs typeface="Tahoma"/>
              </a:rPr>
              <a:t>государственной</a:t>
            </a:r>
            <a:r>
              <a:rPr sz="1850" b="1" spc="340" dirty="0">
                <a:solidFill>
                  <a:srgbClr val="0A1C8C"/>
                </a:solidFill>
                <a:latin typeface="Tahoma"/>
                <a:cs typeface="Tahoma"/>
              </a:rPr>
              <a:t> </a:t>
            </a:r>
            <a:r>
              <a:rPr sz="1850" b="1" spc="190" dirty="0">
                <a:solidFill>
                  <a:srgbClr val="0A1C8C"/>
                </a:solidFill>
                <a:latin typeface="Tahoma"/>
                <a:cs typeface="Tahoma"/>
              </a:rPr>
              <a:t>научно-</a:t>
            </a:r>
            <a:r>
              <a:rPr sz="1850" b="1" spc="235" dirty="0">
                <a:solidFill>
                  <a:srgbClr val="0A1C8C"/>
                </a:solidFill>
                <a:latin typeface="Tahoma"/>
                <a:cs typeface="Tahoma"/>
              </a:rPr>
              <a:t>технической</a:t>
            </a:r>
            <a:r>
              <a:rPr sz="1850" b="1" spc="340" dirty="0">
                <a:solidFill>
                  <a:srgbClr val="0A1C8C"/>
                </a:solidFill>
                <a:latin typeface="Tahoma"/>
                <a:cs typeface="Tahoma"/>
              </a:rPr>
              <a:t> </a:t>
            </a:r>
            <a:r>
              <a:rPr sz="1850" b="1" spc="245" dirty="0">
                <a:solidFill>
                  <a:srgbClr val="0A1C8C"/>
                </a:solidFill>
                <a:latin typeface="Tahoma"/>
                <a:cs typeface="Tahoma"/>
              </a:rPr>
              <a:t>экспертизы</a:t>
            </a:r>
            <a:endParaRPr sz="1850">
              <a:latin typeface="Tahoma"/>
              <a:cs typeface="Tahoma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2950018" y="1908786"/>
            <a:ext cx="1755139" cy="7097395"/>
            <a:chOff x="2950018" y="1908786"/>
            <a:chExt cx="1755139" cy="7097395"/>
          </a:xfrm>
        </p:grpSpPr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999878" y="1908786"/>
              <a:ext cx="1704974" cy="170497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950018" y="7300943"/>
              <a:ext cx="1704974" cy="1704974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2264357" y="5176329"/>
            <a:ext cx="3075940" cy="1887855"/>
          </a:xfrm>
          <a:prstGeom prst="rect">
            <a:avLst/>
          </a:prstGeom>
        </p:spPr>
        <p:txBody>
          <a:bodyPr vert="horz" wrap="square" lIns="0" tIns="2794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200"/>
              </a:spcBef>
            </a:pPr>
            <a:r>
              <a:rPr sz="5750" b="1" spc="125" dirty="0">
                <a:solidFill>
                  <a:srgbClr val="002060"/>
                </a:solidFill>
                <a:latin typeface="Arial"/>
                <a:cs typeface="Arial"/>
              </a:rPr>
              <a:t>29</a:t>
            </a:r>
            <a:endParaRPr sz="5750">
              <a:latin typeface="Arial"/>
              <a:cs typeface="Arial"/>
            </a:endParaRPr>
          </a:p>
          <a:p>
            <a:pPr marL="12700" marR="5080" algn="ctr">
              <a:lnSpc>
                <a:spcPct val="112200"/>
              </a:lnSpc>
              <a:spcBef>
                <a:spcPts val="409"/>
              </a:spcBef>
            </a:pPr>
            <a:r>
              <a:rPr sz="1950" b="1" spc="229" dirty="0">
                <a:solidFill>
                  <a:srgbClr val="0A1C8C"/>
                </a:solidFill>
                <a:latin typeface="Tahoma"/>
                <a:cs typeface="Tahoma"/>
              </a:rPr>
              <a:t>Городов</a:t>
            </a:r>
            <a:r>
              <a:rPr sz="1950" b="1" spc="385" dirty="0">
                <a:solidFill>
                  <a:srgbClr val="0A1C8C"/>
                </a:solidFill>
                <a:latin typeface="Tahoma"/>
                <a:cs typeface="Tahoma"/>
              </a:rPr>
              <a:t> </a:t>
            </a:r>
            <a:r>
              <a:rPr sz="1950" b="1" spc="-204" dirty="0">
                <a:solidFill>
                  <a:srgbClr val="0A1C8C"/>
                </a:solidFill>
                <a:latin typeface="Tahoma"/>
                <a:cs typeface="Tahoma"/>
              </a:rPr>
              <a:t>(</a:t>
            </a:r>
            <a:r>
              <a:rPr sz="1950" b="1" spc="-375" dirty="0">
                <a:solidFill>
                  <a:srgbClr val="0A1C8C"/>
                </a:solidFill>
                <a:latin typeface="Tahoma"/>
                <a:cs typeface="Tahoma"/>
              </a:rPr>
              <a:t> </a:t>
            </a:r>
            <a:r>
              <a:rPr sz="1950" b="1" spc="170" dirty="0">
                <a:solidFill>
                  <a:srgbClr val="0A1C8C"/>
                </a:solidFill>
                <a:latin typeface="Tahoma"/>
                <a:cs typeface="Tahoma"/>
              </a:rPr>
              <a:t>областей/ </a:t>
            </a:r>
            <a:r>
              <a:rPr sz="1950" b="1" spc="235" dirty="0">
                <a:solidFill>
                  <a:srgbClr val="0A1C8C"/>
                </a:solidFill>
                <a:latin typeface="Tahoma"/>
                <a:cs typeface="Tahoma"/>
              </a:rPr>
              <a:t>регионов</a:t>
            </a:r>
            <a:r>
              <a:rPr sz="1950" b="1" spc="360" dirty="0">
                <a:solidFill>
                  <a:srgbClr val="0A1C8C"/>
                </a:solidFill>
                <a:latin typeface="Tahoma"/>
                <a:cs typeface="Tahoma"/>
              </a:rPr>
              <a:t> </a:t>
            </a:r>
            <a:r>
              <a:rPr sz="1950" b="1" spc="100" dirty="0">
                <a:solidFill>
                  <a:srgbClr val="0A1C8C"/>
                </a:solidFill>
                <a:latin typeface="Tahoma"/>
                <a:cs typeface="Tahoma"/>
              </a:rPr>
              <a:t>и</a:t>
            </a:r>
            <a:r>
              <a:rPr sz="1950" b="1" spc="365" dirty="0">
                <a:solidFill>
                  <a:srgbClr val="0A1C8C"/>
                </a:solidFill>
                <a:latin typeface="Tahoma"/>
                <a:cs typeface="Tahoma"/>
              </a:rPr>
              <a:t> </a:t>
            </a:r>
            <a:r>
              <a:rPr sz="1950" b="1" spc="100" dirty="0">
                <a:solidFill>
                  <a:srgbClr val="0A1C8C"/>
                </a:solidFill>
                <a:latin typeface="Tahoma"/>
                <a:cs typeface="Tahoma"/>
              </a:rPr>
              <a:t>др.)</a:t>
            </a:r>
            <a:endParaRPr sz="195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655592" y="7836658"/>
            <a:ext cx="2688590" cy="223520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40"/>
              </a:spcBef>
            </a:pPr>
            <a:r>
              <a:rPr sz="5750" b="1" spc="125" dirty="0">
                <a:solidFill>
                  <a:srgbClr val="002060"/>
                </a:solidFill>
                <a:latin typeface="Arial"/>
                <a:cs typeface="Arial"/>
              </a:rPr>
              <a:t>51</a:t>
            </a:r>
            <a:endParaRPr sz="5750">
              <a:latin typeface="Arial"/>
              <a:cs typeface="Arial"/>
            </a:endParaRPr>
          </a:p>
          <a:p>
            <a:pPr marL="12700" marR="5080" indent="-635" algn="ctr">
              <a:lnSpc>
                <a:spcPct val="113100"/>
              </a:lnSpc>
              <a:spcBef>
                <a:spcPts val="1705"/>
              </a:spcBef>
            </a:pPr>
            <a:r>
              <a:rPr sz="2150" b="1" spc="245" dirty="0">
                <a:solidFill>
                  <a:srgbClr val="0A1C8C"/>
                </a:solidFill>
                <a:latin typeface="Tahoma"/>
                <a:cs typeface="Tahoma"/>
              </a:rPr>
              <a:t>Привлеченных </a:t>
            </a:r>
            <a:r>
              <a:rPr sz="2150" b="1" spc="270" dirty="0">
                <a:solidFill>
                  <a:srgbClr val="0A1C8C"/>
                </a:solidFill>
                <a:latin typeface="Tahoma"/>
                <a:cs typeface="Tahoma"/>
              </a:rPr>
              <a:t>экономических </a:t>
            </a:r>
            <a:r>
              <a:rPr sz="2150" b="1" spc="260" dirty="0">
                <a:solidFill>
                  <a:srgbClr val="0A1C8C"/>
                </a:solidFill>
                <a:latin typeface="Tahoma"/>
                <a:cs typeface="Tahoma"/>
              </a:rPr>
              <a:t>экспертов</a:t>
            </a:r>
            <a:endParaRPr sz="215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3809600" y="5813962"/>
            <a:ext cx="1641475" cy="120523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474980">
              <a:lnSpc>
                <a:spcPts val="6784"/>
              </a:lnSpc>
              <a:spcBef>
                <a:spcPts val="140"/>
              </a:spcBef>
            </a:pPr>
            <a:r>
              <a:rPr sz="5750" b="1" spc="125" dirty="0">
                <a:solidFill>
                  <a:srgbClr val="002060"/>
                </a:solidFill>
                <a:latin typeface="Arial"/>
                <a:cs typeface="Arial"/>
              </a:rPr>
              <a:t>34</a:t>
            </a:r>
            <a:endParaRPr sz="5750">
              <a:latin typeface="Arial"/>
              <a:cs typeface="Arial"/>
            </a:endParaRPr>
          </a:p>
          <a:p>
            <a:pPr marL="12700">
              <a:lnSpc>
                <a:spcPts val="2465"/>
              </a:lnSpc>
            </a:pPr>
            <a:r>
              <a:rPr sz="2150" b="1" spc="254" dirty="0">
                <a:solidFill>
                  <a:srgbClr val="0A1C8C"/>
                </a:solidFill>
                <a:latin typeface="Tahoma"/>
                <a:cs typeface="Tahoma"/>
              </a:rPr>
              <a:t>Конкурса</a:t>
            </a:r>
            <a:endParaRPr sz="2150">
              <a:latin typeface="Tahoma"/>
              <a:cs typeface="Tahoma"/>
            </a:endParaRPr>
          </a:p>
        </p:txBody>
      </p:sp>
      <p:sp>
        <p:nvSpPr>
          <p:cNvPr id="29" name="object 29" descr="$PPTXTitle"/>
          <p:cNvSpPr txBox="1">
            <a:spLocks noGrp="1"/>
          </p:cNvSpPr>
          <p:nvPr>
            <p:ph type="title"/>
          </p:nvPr>
        </p:nvSpPr>
        <p:spPr>
          <a:xfrm>
            <a:off x="1796037" y="2283728"/>
            <a:ext cx="4112260" cy="1330325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R="75565" algn="ctr">
              <a:lnSpc>
                <a:spcPct val="100000"/>
              </a:lnSpc>
              <a:spcBef>
                <a:spcPts val="509"/>
              </a:spcBef>
            </a:pPr>
            <a:r>
              <a:rPr sz="5750" spc="204" dirty="0">
                <a:solidFill>
                  <a:srgbClr val="002060"/>
                </a:solidFill>
                <a:latin typeface="Arial"/>
                <a:cs typeface="Arial"/>
              </a:rPr>
              <a:t>2175</a:t>
            </a:r>
            <a:endParaRPr sz="575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90"/>
              </a:spcBef>
            </a:pPr>
            <a:r>
              <a:rPr sz="2300" spc="295" dirty="0">
                <a:solidFill>
                  <a:srgbClr val="0A1C8C"/>
                </a:solidFill>
                <a:latin typeface="Tahoma"/>
                <a:cs typeface="Tahoma"/>
              </a:rPr>
              <a:t>Проектов</a:t>
            </a:r>
            <a:r>
              <a:rPr sz="2300" spc="459" dirty="0">
                <a:solidFill>
                  <a:srgbClr val="0A1C8C"/>
                </a:solidFill>
                <a:latin typeface="Tahoma"/>
                <a:cs typeface="Tahoma"/>
              </a:rPr>
              <a:t> </a:t>
            </a:r>
            <a:r>
              <a:rPr sz="2300" spc="150" dirty="0">
                <a:solidFill>
                  <a:srgbClr val="0A1C8C"/>
                </a:solidFill>
                <a:latin typeface="Tahoma"/>
                <a:cs typeface="Tahoma"/>
              </a:rPr>
              <a:t>и</a:t>
            </a:r>
            <a:r>
              <a:rPr sz="2300" spc="459" dirty="0">
                <a:solidFill>
                  <a:srgbClr val="0A1C8C"/>
                </a:solidFill>
                <a:latin typeface="Tahoma"/>
                <a:cs typeface="Tahoma"/>
              </a:rPr>
              <a:t> </a:t>
            </a:r>
            <a:r>
              <a:rPr sz="2300" spc="300" dirty="0">
                <a:solidFill>
                  <a:srgbClr val="0A1C8C"/>
                </a:solidFill>
                <a:latin typeface="Tahoma"/>
                <a:cs typeface="Tahoma"/>
              </a:rPr>
              <a:t>программ</a:t>
            </a:r>
            <a:endParaRPr sz="23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521591" y="7836758"/>
            <a:ext cx="2577465" cy="223520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678180">
              <a:lnSpc>
                <a:spcPct val="100000"/>
              </a:lnSpc>
              <a:spcBef>
                <a:spcPts val="140"/>
              </a:spcBef>
            </a:pPr>
            <a:r>
              <a:rPr sz="5750" b="1" spc="175" dirty="0">
                <a:solidFill>
                  <a:srgbClr val="002060"/>
                </a:solidFill>
                <a:latin typeface="Arial"/>
                <a:cs typeface="Arial"/>
              </a:rPr>
              <a:t>297</a:t>
            </a:r>
            <a:endParaRPr sz="5750">
              <a:latin typeface="Arial"/>
              <a:cs typeface="Arial"/>
            </a:endParaRPr>
          </a:p>
          <a:p>
            <a:pPr marL="12065" marR="5080" algn="ctr">
              <a:lnSpc>
                <a:spcPct val="113100"/>
              </a:lnSpc>
              <a:spcBef>
                <a:spcPts val="1705"/>
              </a:spcBef>
            </a:pPr>
            <a:r>
              <a:rPr sz="2150" b="1" spc="245" dirty="0">
                <a:solidFill>
                  <a:srgbClr val="0A1C8C"/>
                </a:solidFill>
                <a:latin typeface="Tahoma"/>
                <a:cs typeface="Tahoma"/>
              </a:rPr>
              <a:t>Привлеченных </a:t>
            </a:r>
            <a:r>
              <a:rPr sz="2150" b="1" spc="204" dirty="0">
                <a:solidFill>
                  <a:srgbClr val="0A1C8C"/>
                </a:solidFill>
                <a:latin typeface="Tahoma"/>
                <a:cs typeface="Tahoma"/>
              </a:rPr>
              <a:t>научных</a:t>
            </a:r>
            <a:endParaRPr sz="215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335"/>
              </a:spcBef>
            </a:pPr>
            <a:r>
              <a:rPr sz="2150" b="1" spc="260" dirty="0">
                <a:solidFill>
                  <a:srgbClr val="0A1C8C"/>
                </a:solidFill>
                <a:latin typeface="Tahoma"/>
                <a:cs typeface="Tahoma"/>
              </a:rPr>
              <a:t>экспертов</a:t>
            </a:r>
            <a:endParaRPr sz="21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45" y="0"/>
            <a:ext cx="18288000" cy="1527810"/>
            <a:chOff x="445" y="0"/>
            <a:chExt cx="18288000" cy="1527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5" y="0"/>
              <a:ext cx="18287552" cy="152757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2958" y="141839"/>
              <a:ext cx="1133474" cy="111442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54986" y="256256"/>
              <a:ext cx="9463624" cy="999597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1169261" y="1854873"/>
            <a:ext cx="16825595" cy="3244215"/>
            <a:chOff x="1169261" y="1854873"/>
            <a:chExt cx="16825595" cy="3244215"/>
          </a:xfrm>
        </p:grpSpPr>
        <p:sp>
          <p:nvSpPr>
            <p:cNvPr id="7" name="object 7"/>
            <p:cNvSpPr/>
            <p:nvPr/>
          </p:nvSpPr>
          <p:spPr>
            <a:xfrm>
              <a:off x="6596076" y="1950123"/>
              <a:ext cx="11322050" cy="1443990"/>
            </a:xfrm>
            <a:custGeom>
              <a:avLst/>
              <a:gdLst/>
              <a:ahLst/>
              <a:cxnLst/>
              <a:rect l="l" t="t" r="r" b="b"/>
              <a:pathLst>
                <a:path w="11322050" h="1443989">
                  <a:moveTo>
                    <a:pt x="721741" y="0"/>
                  </a:moveTo>
                  <a:lnTo>
                    <a:pt x="10600227" y="0"/>
                  </a:lnTo>
                  <a:lnTo>
                    <a:pt x="10652207" y="1872"/>
                  </a:lnTo>
                  <a:lnTo>
                    <a:pt x="10703617" y="7440"/>
                  </a:lnTo>
                  <a:lnTo>
                    <a:pt x="10754273" y="16628"/>
                  </a:lnTo>
                  <a:lnTo>
                    <a:pt x="10803995" y="29360"/>
                  </a:lnTo>
                  <a:lnTo>
                    <a:pt x="10852599" y="45561"/>
                  </a:lnTo>
                  <a:lnTo>
                    <a:pt x="10899905" y="65155"/>
                  </a:lnTo>
                  <a:lnTo>
                    <a:pt x="10945729" y="88068"/>
                  </a:lnTo>
                  <a:lnTo>
                    <a:pt x="10989891" y="114223"/>
                  </a:lnTo>
                  <a:lnTo>
                    <a:pt x="11032207" y="143546"/>
                  </a:lnTo>
                  <a:lnTo>
                    <a:pt x="11072496" y="175961"/>
                  </a:lnTo>
                  <a:lnTo>
                    <a:pt x="11110575" y="211392"/>
                  </a:lnTo>
                  <a:lnTo>
                    <a:pt x="11146007" y="249472"/>
                  </a:lnTo>
                  <a:lnTo>
                    <a:pt x="11178422" y="289761"/>
                  </a:lnTo>
                  <a:lnTo>
                    <a:pt x="11207744" y="332077"/>
                  </a:lnTo>
                  <a:lnTo>
                    <a:pt x="11233900" y="376239"/>
                  </a:lnTo>
                  <a:lnTo>
                    <a:pt x="11256813" y="422063"/>
                  </a:lnTo>
                  <a:lnTo>
                    <a:pt x="11276407" y="469369"/>
                  </a:lnTo>
                  <a:lnTo>
                    <a:pt x="11292608" y="517974"/>
                  </a:lnTo>
                  <a:lnTo>
                    <a:pt x="11305340" y="567695"/>
                  </a:lnTo>
                  <a:lnTo>
                    <a:pt x="11314528" y="618352"/>
                  </a:lnTo>
                  <a:lnTo>
                    <a:pt x="11320096" y="669761"/>
                  </a:lnTo>
                  <a:lnTo>
                    <a:pt x="11321969" y="721741"/>
                  </a:lnTo>
                  <a:lnTo>
                    <a:pt x="11320096" y="773722"/>
                  </a:lnTo>
                  <a:lnTo>
                    <a:pt x="11314528" y="825131"/>
                  </a:lnTo>
                  <a:lnTo>
                    <a:pt x="11305340" y="875788"/>
                  </a:lnTo>
                  <a:lnTo>
                    <a:pt x="11292608" y="925509"/>
                  </a:lnTo>
                  <a:lnTo>
                    <a:pt x="11276407" y="974114"/>
                  </a:lnTo>
                  <a:lnTo>
                    <a:pt x="11256813" y="1021419"/>
                  </a:lnTo>
                  <a:lnTo>
                    <a:pt x="11233900" y="1067244"/>
                  </a:lnTo>
                  <a:lnTo>
                    <a:pt x="11207744" y="1111405"/>
                  </a:lnTo>
                  <a:lnTo>
                    <a:pt x="11178422" y="1153722"/>
                  </a:lnTo>
                  <a:lnTo>
                    <a:pt x="11146007" y="1194011"/>
                  </a:lnTo>
                  <a:lnTo>
                    <a:pt x="11110575" y="1232091"/>
                  </a:lnTo>
                  <a:lnTo>
                    <a:pt x="11072496" y="1267522"/>
                  </a:lnTo>
                  <a:lnTo>
                    <a:pt x="11032207" y="1299937"/>
                  </a:lnTo>
                  <a:lnTo>
                    <a:pt x="10989891" y="1329259"/>
                  </a:lnTo>
                  <a:lnTo>
                    <a:pt x="10945729" y="1355415"/>
                  </a:lnTo>
                  <a:lnTo>
                    <a:pt x="10899905" y="1378327"/>
                  </a:lnTo>
                  <a:lnTo>
                    <a:pt x="10852599" y="1397922"/>
                  </a:lnTo>
                  <a:lnTo>
                    <a:pt x="10803995" y="1414123"/>
                  </a:lnTo>
                  <a:lnTo>
                    <a:pt x="10754273" y="1426855"/>
                  </a:lnTo>
                  <a:lnTo>
                    <a:pt x="10703617" y="1436043"/>
                  </a:lnTo>
                  <a:lnTo>
                    <a:pt x="10652207" y="1441610"/>
                  </a:lnTo>
                  <a:lnTo>
                    <a:pt x="10600227" y="1443483"/>
                  </a:lnTo>
                  <a:lnTo>
                    <a:pt x="721741" y="1443483"/>
                  </a:lnTo>
                  <a:lnTo>
                    <a:pt x="669761" y="1441610"/>
                  </a:lnTo>
                  <a:lnTo>
                    <a:pt x="618352" y="1436042"/>
                  </a:lnTo>
                  <a:lnTo>
                    <a:pt x="567695" y="1426855"/>
                  </a:lnTo>
                  <a:lnTo>
                    <a:pt x="517974" y="1414123"/>
                  </a:lnTo>
                  <a:lnTo>
                    <a:pt x="469369" y="1397922"/>
                  </a:lnTo>
                  <a:lnTo>
                    <a:pt x="422064" y="1378327"/>
                  </a:lnTo>
                  <a:lnTo>
                    <a:pt x="376239" y="1355414"/>
                  </a:lnTo>
                  <a:lnTo>
                    <a:pt x="332078" y="1329259"/>
                  </a:lnTo>
                  <a:lnTo>
                    <a:pt x="289761" y="1299936"/>
                  </a:lnTo>
                  <a:lnTo>
                    <a:pt x="249472" y="1267521"/>
                  </a:lnTo>
                  <a:lnTo>
                    <a:pt x="211393" y="1232090"/>
                  </a:lnTo>
                  <a:lnTo>
                    <a:pt x="175961" y="1194010"/>
                  </a:lnTo>
                  <a:lnTo>
                    <a:pt x="143547" y="1153721"/>
                  </a:lnTo>
                  <a:lnTo>
                    <a:pt x="114224" y="1111405"/>
                  </a:lnTo>
                  <a:lnTo>
                    <a:pt x="88068" y="1067243"/>
                  </a:lnTo>
                  <a:lnTo>
                    <a:pt x="65156" y="1021419"/>
                  </a:lnTo>
                  <a:lnTo>
                    <a:pt x="45561" y="974113"/>
                  </a:lnTo>
                  <a:lnTo>
                    <a:pt x="29360" y="925509"/>
                  </a:lnTo>
                  <a:lnTo>
                    <a:pt x="16628" y="875787"/>
                  </a:lnTo>
                  <a:lnTo>
                    <a:pt x="7440" y="825131"/>
                  </a:lnTo>
                  <a:lnTo>
                    <a:pt x="1872" y="773722"/>
                  </a:lnTo>
                  <a:lnTo>
                    <a:pt x="0" y="721741"/>
                  </a:lnTo>
                  <a:lnTo>
                    <a:pt x="1872" y="669761"/>
                  </a:lnTo>
                  <a:lnTo>
                    <a:pt x="7440" y="618352"/>
                  </a:lnTo>
                  <a:lnTo>
                    <a:pt x="16628" y="567695"/>
                  </a:lnTo>
                  <a:lnTo>
                    <a:pt x="29360" y="517974"/>
                  </a:lnTo>
                  <a:lnTo>
                    <a:pt x="45561" y="469369"/>
                  </a:lnTo>
                  <a:lnTo>
                    <a:pt x="65156" y="422064"/>
                  </a:lnTo>
                  <a:lnTo>
                    <a:pt x="88068" y="376239"/>
                  </a:lnTo>
                  <a:lnTo>
                    <a:pt x="114224" y="332078"/>
                  </a:lnTo>
                  <a:lnTo>
                    <a:pt x="143547" y="289762"/>
                  </a:lnTo>
                  <a:lnTo>
                    <a:pt x="175961" y="249473"/>
                  </a:lnTo>
                  <a:lnTo>
                    <a:pt x="211393" y="211393"/>
                  </a:lnTo>
                  <a:lnTo>
                    <a:pt x="249472" y="175962"/>
                  </a:lnTo>
                  <a:lnTo>
                    <a:pt x="289761" y="143547"/>
                  </a:lnTo>
                  <a:lnTo>
                    <a:pt x="332078" y="114224"/>
                  </a:lnTo>
                  <a:lnTo>
                    <a:pt x="376239" y="88069"/>
                  </a:lnTo>
                  <a:lnTo>
                    <a:pt x="422064" y="65156"/>
                  </a:lnTo>
                  <a:lnTo>
                    <a:pt x="469369" y="45561"/>
                  </a:lnTo>
                  <a:lnTo>
                    <a:pt x="517974" y="29360"/>
                  </a:lnTo>
                  <a:lnTo>
                    <a:pt x="567695" y="16628"/>
                  </a:lnTo>
                  <a:lnTo>
                    <a:pt x="618352" y="7440"/>
                  </a:lnTo>
                  <a:lnTo>
                    <a:pt x="669761" y="1872"/>
                  </a:lnTo>
                  <a:lnTo>
                    <a:pt x="721741" y="0"/>
                  </a:lnTo>
                </a:path>
              </a:pathLst>
            </a:custGeom>
            <a:ln w="152399">
              <a:solidFill>
                <a:srgbClr val="0E589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5945" y="1961553"/>
              <a:ext cx="6364412" cy="141645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264511" y="1950123"/>
              <a:ext cx="6387465" cy="1438275"/>
            </a:xfrm>
            <a:custGeom>
              <a:avLst/>
              <a:gdLst/>
              <a:ahLst/>
              <a:cxnLst/>
              <a:rect l="l" t="t" r="r" b="b"/>
              <a:pathLst>
                <a:path w="6387465" h="1438275">
                  <a:moveTo>
                    <a:pt x="5695211" y="1438275"/>
                  </a:moveTo>
                  <a:lnTo>
                    <a:pt x="5761423" y="1433108"/>
                  </a:lnTo>
                  <a:lnTo>
                    <a:pt x="5807011" y="1425677"/>
                  </a:lnTo>
                  <a:lnTo>
                    <a:pt x="5851593" y="1415437"/>
                  </a:lnTo>
                  <a:lnTo>
                    <a:pt x="5895072" y="1402483"/>
                  </a:lnTo>
                  <a:lnTo>
                    <a:pt x="5937401" y="1387035"/>
                  </a:lnTo>
                  <a:lnTo>
                    <a:pt x="5978347" y="1368814"/>
                  </a:lnTo>
                  <a:lnTo>
                    <a:pt x="6017952" y="1348289"/>
                  </a:lnTo>
                  <a:lnTo>
                    <a:pt x="6056076" y="1325429"/>
                  </a:lnTo>
                  <a:lnTo>
                    <a:pt x="6092625" y="1300330"/>
                  </a:lnTo>
                  <a:lnTo>
                    <a:pt x="6127502" y="1273086"/>
                  </a:lnTo>
                  <a:lnTo>
                    <a:pt x="6160614" y="1243792"/>
                  </a:lnTo>
                  <a:lnTo>
                    <a:pt x="6191866" y="1212544"/>
                  </a:lnTo>
                  <a:lnTo>
                    <a:pt x="6221163" y="1179435"/>
                  </a:lnTo>
                  <a:lnTo>
                    <a:pt x="6248409" y="1144561"/>
                  </a:lnTo>
                  <a:lnTo>
                    <a:pt x="6273511" y="1108016"/>
                  </a:lnTo>
                  <a:lnTo>
                    <a:pt x="6296373" y="1069895"/>
                  </a:lnTo>
                  <a:lnTo>
                    <a:pt x="6316900" y="1030294"/>
                  </a:lnTo>
                  <a:lnTo>
                    <a:pt x="6334998" y="989307"/>
                  </a:lnTo>
                  <a:lnTo>
                    <a:pt x="6350572" y="947028"/>
                  </a:lnTo>
                  <a:lnTo>
                    <a:pt x="6363528" y="903553"/>
                  </a:lnTo>
                  <a:lnTo>
                    <a:pt x="6373769" y="858976"/>
                  </a:lnTo>
                  <a:lnTo>
                    <a:pt x="6381201" y="813392"/>
                  </a:lnTo>
                  <a:lnTo>
                    <a:pt x="6385730" y="766896"/>
                  </a:lnTo>
                  <a:lnTo>
                    <a:pt x="6387261" y="719583"/>
                  </a:lnTo>
                  <a:lnTo>
                    <a:pt x="6385730" y="672271"/>
                  </a:lnTo>
                  <a:lnTo>
                    <a:pt x="6381201" y="625775"/>
                  </a:lnTo>
                  <a:lnTo>
                    <a:pt x="6373769" y="580191"/>
                  </a:lnTo>
                  <a:lnTo>
                    <a:pt x="6363528" y="535614"/>
                  </a:lnTo>
                  <a:lnTo>
                    <a:pt x="6350573" y="492139"/>
                  </a:lnTo>
                  <a:lnTo>
                    <a:pt x="6334998" y="449860"/>
                  </a:lnTo>
                  <a:lnTo>
                    <a:pt x="6316900" y="408873"/>
                  </a:lnTo>
                  <a:lnTo>
                    <a:pt x="6296373" y="369272"/>
                  </a:lnTo>
                  <a:lnTo>
                    <a:pt x="6273511" y="331151"/>
                  </a:lnTo>
                  <a:lnTo>
                    <a:pt x="6248409" y="294606"/>
                  </a:lnTo>
                  <a:lnTo>
                    <a:pt x="6221163" y="259732"/>
                  </a:lnTo>
                  <a:lnTo>
                    <a:pt x="6191866" y="226623"/>
                  </a:lnTo>
                  <a:lnTo>
                    <a:pt x="6160614" y="195375"/>
                  </a:lnTo>
                  <a:lnTo>
                    <a:pt x="6127502" y="166081"/>
                  </a:lnTo>
                  <a:lnTo>
                    <a:pt x="6092624" y="138837"/>
                  </a:lnTo>
                  <a:lnTo>
                    <a:pt x="6056076" y="113738"/>
                  </a:lnTo>
                  <a:lnTo>
                    <a:pt x="6017952" y="90878"/>
                  </a:lnTo>
                  <a:lnTo>
                    <a:pt x="5978347" y="70353"/>
                  </a:lnTo>
                  <a:lnTo>
                    <a:pt x="5937355" y="52257"/>
                  </a:lnTo>
                  <a:lnTo>
                    <a:pt x="5895072" y="36684"/>
                  </a:lnTo>
                  <a:lnTo>
                    <a:pt x="5851593" y="23731"/>
                  </a:lnTo>
                  <a:lnTo>
                    <a:pt x="5807011" y="13490"/>
                  </a:lnTo>
                  <a:lnTo>
                    <a:pt x="5761423" y="6059"/>
                  </a:lnTo>
                  <a:lnTo>
                    <a:pt x="5714923" y="1530"/>
                  </a:lnTo>
                  <a:lnTo>
                    <a:pt x="5667606" y="0"/>
                  </a:lnTo>
                  <a:lnTo>
                    <a:pt x="719659" y="0"/>
                  </a:lnTo>
                  <a:lnTo>
                    <a:pt x="672341" y="1530"/>
                  </a:lnTo>
                  <a:lnTo>
                    <a:pt x="625841" y="6059"/>
                  </a:lnTo>
                  <a:lnTo>
                    <a:pt x="580253" y="13491"/>
                  </a:lnTo>
                  <a:lnTo>
                    <a:pt x="535672" y="23731"/>
                  </a:lnTo>
                  <a:lnTo>
                    <a:pt x="492192" y="36684"/>
                  </a:lnTo>
                  <a:lnTo>
                    <a:pt x="449909" y="52257"/>
                  </a:lnTo>
                  <a:lnTo>
                    <a:pt x="408918" y="70353"/>
                  </a:lnTo>
                  <a:lnTo>
                    <a:pt x="369313" y="90879"/>
                  </a:lnTo>
                  <a:lnTo>
                    <a:pt x="331188" y="113738"/>
                  </a:lnTo>
                  <a:lnTo>
                    <a:pt x="294640" y="138837"/>
                  </a:lnTo>
                  <a:lnTo>
                    <a:pt x="259762" y="166081"/>
                  </a:lnTo>
                  <a:lnTo>
                    <a:pt x="226650" y="195375"/>
                  </a:lnTo>
                  <a:lnTo>
                    <a:pt x="195399" y="226624"/>
                  </a:lnTo>
                  <a:lnTo>
                    <a:pt x="166102" y="259732"/>
                  </a:lnTo>
                  <a:lnTo>
                    <a:pt x="138856" y="294607"/>
                  </a:lnTo>
                  <a:lnTo>
                    <a:pt x="113754" y="331151"/>
                  </a:lnTo>
                  <a:lnTo>
                    <a:pt x="90892" y="369272"/>
                  </a:lnTo>
                  <a:lnTo>
                    <a:pt x="70365" y="408873"/>
                  </a:lnTo>
                  <a:lnTo>
                    <a:pt x="52267" y="449861"/>
                  </a:lnTo>
                  <a:lnTo>
                    <a:pt x="36693" y="492139"/>
                  </a:lnTo>
                  <a:lnTo>
                    <a:pt x="23738" y="535614"/>
                  </a:lnTo>
                  <a:lnTo>
                    <a:pt x="13497" y="580191"/>
                  </a:lnTo>
                  <a:lnTo>
                    <a:pt x="6064" y="625775"/>
                  </a:lnTo>
                  <a:lnTo>
                    <a:pt x="1535" y="672271"/>
                  </a:lnTo>
                  <a:lnTo>
                    <a:pt x="0" y="719583"/>
                  </a:lnTo>
                  <a:lnTo>
                    <a:pt x="1535" y="766896"/>
                  </a:lnTo>
                  <a:lnTo>
                    <a:pt x="6064" y="813392"/>
                  </a:lnTo>
                  <a:lnTo>
                    <a:pt x="13496" y="858976"/>
                  </a:lnTo>
                  <a:lnTo>
                    <a:pt x="23738" y="903552"/>
                  </a:lnTo>
                  <a:lnTo>
                    <a:pt x="36693" y="947028"/>
                  </a:lnTo>
                  <a:lnTo>
                    <a:pt x="52267" y="989306"/>
                  </a:lnTo>
                  <a:lnTo>
                    <a:pt x="70365" y="1030294"/>
                  </a:lnTo>
                  <a:lnTo>
                    <a:pt x="90892" y="1069895"/>
                  </a:lnTo>
                  <a:lnTo>
                    <a:pt x="113754" y="1108016"/>
                  </a:lnTo>
                  <a:lnTo>
                    <a:pt x="138856" y="1144560"/>
                  </a:lnTo>
                  <a:lnTo>
                    <a:pt x="166102" y="1179435"/>
                  </a:lnTo>
                  <a:lnTo>
                    <a:pt x="195399" y="1212543"/>
                  </a:lnTo>
                  <a:lnTo>
                    <a:pt x="226650" y="1243792"/>
                  </a:lnTo>
                  <a:lnTo>
                    <a:pt x="259762" y="1273086"/>
                  </a:lnTo>
                  <a:lnTo>
                    <a:pt x="294640" y="1300330"/>
                  </a:lnTo>
                  <a:lnTo>
                    <a:pt x="331188" y="1325429"/>
                  </a:lnTo>
                  <a:lnTo>
                    <a:pt x="369312" y="1348288"/>
                  </a:lnTo>
                  <a:lnTo>
                    <a:pt x="408918" y="1368814"/>
                  </a:lnTo>
                  <a:lnTo>
                    <a:pt x="449909" y="1386910"/>
                  </a:lnTo>
                  <a:lnTo>
                    <a:pt x="492239" y="1402500"/>
                  </a:lnTo>
                  <a:lnTo>
                    <a:pt x="535672" y="1415436"/>
                  </a:lnTo>
                  <a:lnTo>
                    <a:pt x="580253" y="1425677"/>
                  </a:lnTo>
                  <a:lnTo>
                    <a:pt x="625841" y="1433108"/>
                  </a:lnTo>
                  <a:lnTo>
                    <a:pt x="672341" y="1437637"/>
                  </a:lnTo>
                  <a:lnTo>
                    <a:pt x="692053" y="1438275"/>
                  </a:lnTo>
                </a:path>
              </a:pathLst>
            </a:custGeom>
            <a:ln w="1904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596076" y="3560813"/>
              <a:ext cx="11322050" cy="1443990"/>
            </a:xfrm>
            <a:custGeom>
              <a:avLst/>
              <a:gdLst/>
              <a:ahLst/>
              <a:cxnLst/>
              <a:rect l="l" t="t" r="r" b="b"/>
              <a:pathLst>
                <a:path w="11322050" h="1443989">
                  <a:moveTo>
                    <a:pt x="721741" y="0"/>
                  </a:moveTo>
                  <a:lnTo>
                    <a:pt x="10600227" y="0"/>
                  </a:lnTo>
                  <a:lnTo>
                    <a:pt x="10652207" y="1872"/>
                  </a:lnTo>
                  <a:lnTo>
                    <a:pt x="10703617" y="7440"/>
                  </a:lnTo>
                  <a:lnTo>
                    <a:pt x="10754273" y="16628"/>
                  </a:lnTo>
                  <a:lnTo>
                    <a:pt x="10803995" y="29360"/>
                  </a:lnTo>
                  <a:lnTo>
                    <a:pt x="10852599" y="45561"/>
                  </a:lnTo>
                  <a:lnTo>
                    <a:pt x="10899905" y="65155"/>
                  </a:lnTo>
                  <a:lnTo>
                    <a:pt x="10945729" y="88068"/>
                  </a:lnTo>
                  <a:lnTo>
                    <a:pt x="10989891" y="114223"/>
                  </a:lnTo>
                  <a:lnTo>
                    <a:pt x="11032207" y="143546"/>
                  </a:lnTo>
                  <a:lnTo>
                    <a:pt x="11072496" y="175961"/>
                  </a:lnTo>
                  <a:lnTo>
                    <a:pt x="11110576" y="211392"/>
                  </a:lnTo>
                  <a:lnTo>
                    <a:pt x="11146007" y="249472"/>
                  </a:lnTo>
                  <a:lnTo>
                    <a:pt x="11178422" y="289761"/>
                  </a:lnTo>
                  <a:lnTo>
                    <a:pt x="11207744" y="332077"/>
                  </a:lnTo>
                  <a:lnTo>
                    <a:pt x="11233900" y="376239"/>
                  </a:lnTo>
                  <a:lnTo>
                    <a:pt x="11256813" y="422063"/>
                  </a:lnTo>
                  <a:lnTo>
                    <a:pt x="11276407" y="469369"/>
                  </a:lnTo>
                  <a:lnTo>
                    <a:pt x="11292608" y="517974"/>
                  </a:lnTo>
                  <a:lnTo>
                    <a:pt x="11305340" y="567695"/>
                  </a:lnTo>
                  <a:lnTo>
                    <a:pt x="11314528" y="618352"/>
                  </a:lnTo>
                  <a:lnTo>
                    <a:pt x="11320096" y="669761"/>
                  </a:lnTo>
                  <a:lnTo>
                    <a:pt x="11321969" y="721741"/>
                  </a:lnTo>
                  <a:lnTo>
                    <a:pt x="11320096" y="773722"/>
                  </a:lnTo>
                  <a:lnTo>
                    <a:pt x="11314528" y="825131"/>
                  </a:lnTo>
                  <a:lnTo>
                    <a:pt x="11305340" y="875788"/>
                  </a:lnTo>
                  <a:lnTo>
                    <a:pt x="11292608" y="925509"/>
                  </a:lnTo>
                  <a:lnTo>
                    <a:pt x="11276407" y="974114"/>
                  </a:lnTo>
                  <a:lnTo>
                    <a:pt x="11256813" y="1021419"/>
                  </a:lnTo>
                  <a:lnTo>
                    <a:pt x="11233900" y="1067244"/>
                  </a:lnTo>
                  <a:lnTo>
                    <a:pt x="11207744" y="1111405"/>
                  </a:lnTo>
                  <a:lnTo>
                    <a:pt x="11178422" y="1153722"/>
                  </a:lnTo>
                  <a:lnTo>
                    <a:pt x="11146007" y="1194011"/>
                  </a:lnTo>
                  <a:lnTo>
                    <a:pt x="11110576" y="1232091"/>
                  </a:lnTo>
                  <a:lnTo>
                    <a:pt x="11072496" y="1267522"/>
                  </a:lnTo>
                  <a:lnTo>
                    <a:pt x="11032207" y="1299937"/>
                  </a:lnTo>
                  <a:lnTo>
                    <a:pt x="10989891" y="1329259"/>
                  </a:lnTo>
                  <a:lnTo>
                    <a:pt x="10945729" y="1355415"/>
                  </a:lnTo>
                  <a:lnTo>
                    <a:pt x="10899905" y="1378328"/>
                  </a:lnTo>
                  <a:lnTo>
                    <a:pt x="10852599" y="1397922"/>
                  </a:lnTo>
                  <a:lnTo>
                    <a:pt x="10803995" y="1414123"/>
                  </a:lnTo>
                  <a:lnTo>
                    <a:pt x="10754273" y="1426855"/>
                  </a:lnTo>
                  <a:lnTo>
                    <a:pt x="10703617" y="1436043"/>
                  </a:lnTo>
                  <a:lnTo>
                    <a:pt x="10652207" y="1441611"/>
                  </a:lnTo>
                  <a:lnTo>
                    <a:pt x="10600227" y="1443483"/>
                  </a:lnTo>
                  <a:lnTo>
                    <a:pt x="721741" y="1443483"/>
                  </a:lnTo>
                  <a:lnTo>
                    <a:pt x="669761" y="1441611"/>
                  </a:lnTo>
                  <a:lnTo>
                    <a:pt x="618352" y="1436043"/>
                  </a:lnTo>
                  <a:lnTo>
                    <a:pt x="567695" y="1426855"/>
                  </a:lnTo>
                  <a:lnTo>
                    <a:pt x="517974" y="1414123"/>
                  </a:lnTo>
                  <a:lnTo>
                    <a:pt x="469369" y="1397922"/>
                  </a:lnTo>
                  <a:lnTo>
                    <a:pt x="422064" y="1378327"/>
                  </a:lnTo>
                  <a:lnTo>
                    <a:pt x="376239" y="1355414"/>
                  </a:lnTo>
                  <a:lnTo>
                    <a:pt x="332078" y="1329259"/>
                  </a:lnTo>
                  <a:lnTo>
                    <a:pt x="289761" y="1299936"/>
                  </a:lnTo>
                  <a:lnTo>
                    <a:pt x="249472" y="1267521"/>
                  </a:lnTo>
                  <a:lnTo>
                    <a:pt x="211392" y="1232090"/>
                  </a:lnTo>
                  <a:lnTo>
                    <a:pt x="175961" y="1194010"/>
                  </a:lnTo>
                  <a:lnTo>
                    <a:pt x="143546" y="1153721"/>
                  </a:lnTo>
                  <a:lnTo>
                    <a:pt x="114224" y="1111405"/>
                  </a:lnTo>
                  <a:lnTo>
                    <a:pt x="88068" y="1067243"/>
                  </a:lnTo>
                  <a:lnTo>
                    <a:pt x="65156" y="1021419"/>
                  </a:lnTo>
                  <a:lnTo>
                    <a:pt x="45561" y="974113"/>
                  </a:lnTo>
                  <a:lnTo>
                    <a:pt x="29360" y="925509"/>
                  </a:lnTo>
                  <a:lnTo>
                    <a:pt x="16628" y="875787"/>
                  </a:lnTo>
                  <a:lnTo>
                    <a:pt x="7440" y="825131"/>
                  </a:lnTo>
                  <a:lnTo>
                    <a:pt x="1872" y="773721"/>
                  </a:lnTo>
                  <a:lnTo>
                    <a:pt x="0" y="721741"/>
                  </a:lnTo>
                  <a:lnTo>
                    <a:pt x="1872" y="669761"/>
                  </a:lnTo>
                  <a:lnTo>
                    <a:pt x="7440" y="618352"/>
                  </a:lnTo>
                  <a:lnTo>
                    <a:pt x="16628" y="567695"/>
                  </a:lnTo>
                  <a:lnTo>
                    <a:pt x="29360" y="517974"/>
                  </a:lnTo>
                  <a:lnTo>
                    <a:pt x="45561" y="469369"/>
                  </a:lnTo>
                  <a:lnTo>
                    <a:pt x="65156" y="422064"/>
                  </a:lnTo>
                  <a:lnTo>
                    <a:pt x="88068" y="376239"/>
                  </a:lnTo>
                  <a:lnTo>
                    <a:pt x="114224" y="332078"/>
                  </a:lnTo>
                  <a:lnTo>
                    <a:pt x="143547" y="289762"/>
                  </a:lnTo>
                  <a:lnTo>
                    <a:pt x="175961" y="249473"/>
                  </a:lnTo>
                  <a:lnTo>
                    <a:pt x="211393" y="211393"/>
                  </a:lnTo>
                  <a:lnTo>
                    <a:pt x="249472" y="175962"/>
                  </a:lnTo>
                  <a:lnTo>
                    <a:pt x="289761" y="143547"/>
                  </a:lnTo>
                  <a:lnTo>
                    <a:pt x="332078" y="114224"/>
                  </a:lnTo>
                  <a:lnTo>
                    <a:pt x="376239" y="88069"/>
                  </a:lnTo>
                  <a:lnTo>
                    <a:pt x="422064" y="65156"/>
                  </a:lnTo>
                  <a:lnTo>
                    <a:pt x="469369" y="45561"/>
                  </a:lnTo>
                  <a:lnTo>
                    <a:pt x="517974" y="29360"/>
                  </a:lnTo>
                  <a:lnTo>
                    <a:pt x="567695" y="16628"/>
                  </a:lnTo>
                  <a:lnTo>
                    <a:pt x="618352" y="7440"/>
                  </a:lnTo>
                  <a:lnTo>
                    <a:pt x="669761" y="1872"/>
                  </a:lnTo>
                  <a:lnTo>
                    <a:pt x="721741" y="0"/>
                  </a:lnTo>
                </a:path>
              </a:pathLst>
            </a:custGeom>
            <a:ln w="152399">
              <a:solidFill>
                <a:srgbClr val="0E589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5945" y="3576542"/>
              <a:ext cx="6364412" cy="1416452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264511" y="3565113"/>
              <a:ext cx="6387465" cy="1438275"/>
            </a:xfrm>
            <a:custGeom>
              <a:avLst/>
              <a:gdLst/>
              <a:ahLst/>
              <a:cxnLst/>
              <a:rect l="l" t="t" r="r" b="b"/>
              <a:pathLst>
                <a:path w="6387465" h="1438275">
                  <a:moveTo>
                    <a:pt x="5695211" y="1438274"/>
                  </a:moveTo>
                  <a:lnTo>
                    <a:pt x="5761423" y="1433108"/>
                  </a:lnTo>
                  <a:lnTo>
                    <a:pt x="5807011" y="1425677"/>
                  </a:lnTo>
                  <a:lnTo>
                    <a:pt x="5851593" y="1415436"/>
                  </a:lnTo>
                  <a:lnTo>
                    <a:pt x="5895072" y="1402483"/>
                  </a:lnTo>
                  <a:lnTo>
                    <a:pt x="5937401" y="1387036"/>
                  </a:lnTo>
                  <a:lnTo>
                    <a:pt x="5978347" y="1368814"/>
                  </a:lnTo>
                  <a:lnTo>
                    <a:pt x="6017952" y="1348289"/>
                  </a:lnTo>
                  <a:lnTo>
                    <a:pt x="6056076" y="1325429"/>
                  </a:lnTo>
                  <a:lnTo>
                    <a:pt x="6092625" y="1300330"/>
                  </a:lnTo>
                  <a:lnTo>
                    <a:pt x="6127502" y="1273086"/>
                  </a:lnTo>
                  <a:lnTo>
                    <a:pt x="6160614" y="1243792"/>
                  </a:lnTo>
                  <a:lnTo>
                    <a:pt x="6191866" y="1212544"/>
                  </a:lnTo>
                  <a:lnTo>
                    <a:pt x="6221163" y="1179435"/>
                  </a:lnTo>
                  <a:lnTo>
                    <a:pt x="6248409" y="1144561"/>
                  </a:lnTo>
                  <a:lnTo>
                    <a:pt x="6273511" y="1108016"/>
                  </a:lnTo>
                  <a:lnTo>
                    <a:pt x="6296373" y="1069895"/>
                  </a:lnTo>
                  <a:lnTo>
                    <a:pt x="6316900" y="1030294"/>
                  </a:lnTo>
                  <a:lnTo>
                    <a:pt x="6334999" y="989307"/>
                  </a:lnTo>
                  <a:lnTo>
                    <a:pt x="6350573" y="947028"/>
                  </a:lnTo>
                  <a:lnTo>
                    <a:pt x="6363528" y="903553"/>
                  </a:lnTo>
                  <a:lnTo>
                    <a:pt x="6373769" y="858976"/>
                  </a:lnTo>
                  <a:lnTo>
                    <a:pt x="6381201" y="813392"/>
                  </a:lnTo>
                  <a:lnTo>
                    <a:pt x="6385730" y="766896"/>
                  </a:lnTo>
                  <a:lnTo>
                    <a:pt x="6387261" y="719583"/>
                  </a:lnTo>
                  <a:lnTo>
                    <a:pt x="6385730" y="672271"/>
                  </a:lnTo>
                  <a:lnTo>
                    <a:pt x="6381201" y="625775"/>
                  </a:lnTo>
                  <a:lnTo>
                    <a:pt x="6373769" y="580191"/>
                  </a:lnTo>
                  <a:lnTo>
                    <a:pt x="6363528" y="535614"/>
                  </a:lnTo>
                  <a:lnTo>
                    <a:pt x="6350572" y="492139"/>
                  </a:lnTo>
                  <a:lnTo>
                    <a:pt x="6334998" y="449860"/>
                  </a:lnTo>
                  <a:lnTo>
                    <a:pt x="6316900" y="408873"/>
                  </a:lnTo>
                  <a:lnTo>
                    <a:pt x="6296373" y="369271"/>
                  </a:lnTo>
                  <a:lnTo>
                    <a:pt x="6273511" y="331151"/>
                  </a:lnTo>
                  <a:lnTo>
                    <a:pt x="6248409" y="294606"/>
                  </a:lnTo>
                  <a:lnTo>
                    <a:pt x="6221163" y="259732"/>
                  </a:lnTo>
                  <a:lnTo>
                    <a:pt x="6191866" y="226623"/>
                  </a:lnTo>
                  <a:lnTo>
                    <a:pt x="6160614" y="195375"/>
                  </a:lnTo>
                  <a:lnTo>
                    <a:pt x="6127502" y="166081"/>
                  </a:lnTo>
                  <a:lnTo>
                    <a:pt x="6092624" y="138837"/>
                  </a:lnTo>
                  <a:lnTo>
                    <a:pt x="6056076" y="113738"/>
                  </a:lnTo>
                  <a:lnTo>
                    <a:pt x="6017952" y="90878"/>
                  </a:lnTo>
                  <a:lnTo>
                    <a:pt x="5978347" y="70353"/>
                  </a:lnTo>
                  <a:lnTo>
                    <a:pt x="5937355" y="52257"/>
                  </a:lnTo>
                  <a:lnTo>
                    <a:pt x="5895072" y="36684"/>
                  </a:lnTo>
                  <a:lnTo>
                    <a:pt x="5851593" y="23731"/>
                  </a:lnTo>
                  <a:lnTo>
                    <a:pt x="5807011" y="13490"/>
                  </a:lnTo>
                  <a:lnTo>
                    <a:pt x="5761423" y="6059"/>
                  </a:lnTo>
                  <a:lnTo>
                    <a:pt x="5714923" y="1530"/>
                  </a:lnTo>
                  <a:lnTo>
                    <a:pt x="5667606" y="0"/>
                  </a:lnTo>
                  <a:lnTo>
                    <a:pt x="719659" y="0"/>
                  </a:lnTo>
                  <a:lnTo>
                    <a:pt x="672341" y="1530"/>
                  </a:lnTo>
                  <a:lnTo>
                    <a:pt x="625841" y="6059"/>
                  </a:lnTo>
                  <a:lnTo>
                    <a:pt x="580253" y="13491"/>
                  </a:lnTo>
                  <a:lnTo>
                    <a:pt x="535672" y="23731"/>
                  </a:lnTo>
                  <a:lnTo>
                    <a:pt x="492192" y="36684"/>
                  </a:lnTo>
                  <a:lnTo>
                    <a:pt x="449909" y="52257"/>
                  </a:lnTo>
                  <a:lnTo>
                    <a:pt x="408918" y="70353"/>
                  </a:lnTo>
                  <a:lnTo>
                    <a:pt x="369313" y="90879"/>
                  </a:lnTo>
                  <a:lnTo>
                    <a:pt x="331188" y="113738"/>
                  </a:lnTo>
                  <a:lnTo>
                    <a:pt x="294640" y="138837"/>
                  </a:lnTo>
                  <a:lnTo>
                    <a:pt x="259762" y="166081"/>
                  </a:lnTo>
                  <a:lnTo>
                    <a:pt x="226650" y="195375"/>
                  </a:lnTo>
                  <a:lnTo>
                    <a:pt x="195399" y="226624"/>
                  </a:lnTo>
                  <a:lnTo>
                    <a:pt x="166102" y="259732"/>
                  </a:lnTo>
                  <a:lnTo>
                    <a:pt x="138856" y="294606"/>
                  </a:lnTo>
                  <a:lnTo>
                    <a:pt x="113754" y="331151"/>
                  </a:lnTo>
                  <a:lnTo>
                    <a:pt x="90892" y="369272"/>
                  </a:lnTo>
                  <a:lnTo>
                    <a:pt x="70365" y="408873"/>
                  </a:lnTo>
                  <a:lnTo>
                    <a:pt x="52267" y="449861"/>
                  </a:lnTo>
                  <a:lnTo>
                    <a:pt x="36693" y="492139"/>
                  </a:lnTo>
                  <a:lnTo>
                    <a:pt x="23738" y="535614"/>
                  </a:lnTo>
                  <a:lnTo>
                    <a:pt x="13496" y="580191"/>
                  </a:lnTo>
                  <a:lnTo>
                    <a:pt x="6064" y="625775"/>
                  </a:lnTo>
                  <a:lnTo>
                    <a:pt x="1535" y="672271"/>
                  </a:lnTo>
                  <a:lnTo>
                    <a:pt x="0" y="719583"/>
                  </a:lnTo>
                  <a:lnTo>
                    <a:pt x="1535" y="766896"/>
                  </a:lnTo>
                  <a:lnTo>
                    <a:pt x="6064" y="813392"/>
                  </a:lnTo>
                  <a:lnTo>
                    <a:pt x="13496" y="858976"/>
                  </a:lnTo>
                  <a:lnTo>
                    <a:pt x="23738" y="903552"/>
                  </a:lnTo>
                  <a:lnTo>
                    <a:pt x="36693" y="947028"/>
                  </a:lnTo>
                  <a:lnTo>
                    <a:pt x="52267" y="989306"/>
                  </a:lnTo>
                  <a:lnTo>
                    <a:pt x="70365" y="1030294"/>
                  </a:lnTo>
                  <a:lnTo>
                    <a:pt x="90892" y="1069895"/>
                  </a:lnTo>
                  <a:lnTo>
                    <a:pt x="113754" y="1108016"/>
                  </a:lnTo>
                  <a:lnTo>
                    <a:pt x="138856" y="1144560"/>
                  </a:lnTo>
                  <a:lnTo>
                    <a:pt x="166102" y="1179435"/>
                  </a:lnTo>
                  <a:lnTo>
                    <a:pt x="195399" y="1212543"/>
                  </a:lnTo>
                  <a:lnTo>
                    <a:pt x="226650" y="1243792"/>
                  </a:lnTo>
                  <a:lnTo>
                    <a:pt x="259763" y="1273086"/>
                  </a:lnTo>
                  <a:lnTo>
                    <a:pt x="294640" y="1300330"/>
                  </a:lnTo>
                  <a:lnTo>
                    <a:pt x="331188" y="1325429"/>
                  </a:lnTo>
                  <a:lnTo>
                    <a:pt x="369313" y="1348288"/>
                  </a:lnTo>
                  <a:lnTo>
                    <a:pt x="408918" y="1368814"/>
                  </a:lnTo>
                  <a:lnTo>
                    <a:pt x="449909" y="1386910"/>
                  </a:lnTo>
                  <a:lnTo>
                    <a:pt x="492239" y="1402500"/>
                  </a:lnTo>
                  <a:lnTo>
                    <a:pt x="535672" y="1415436"/>
                  </a:lnTo>
                  <a:lnTo>
                    <a:pt x="580253" y="1425676"/>
                  </a:lnTo>
                  <a:lnTo>
                    <a:pt x="625841" y="1433108"/>
                  </a:lnTo>
                  <a:lnTo>
                    <a:pt x="672341" y="1437637"/>
                  </a:lnTo>
                  <a:lnTo>
                    <a:pt x="692053" y="1438274"/>
                  </a:lnTo>
                </a:path>
              </a:pathLst>
            </a:custGeom>
            <a:ln w="1904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0" y="5084584"/>
            <a:ext cx="18288000" cy="5202555"/>
            <a:chOff x="0" y="5084584"/>
            <a:chExt cx="18288000" cy="5202555"/>
          </a:xfrm>
        </p:grpSpPr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5867217"/>
              <a:ext cx="18287999" cy="4419782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6549807" y="5167643"/>
              <a:ext cx="11368405" cy="1443990"/>
            </a:xfrm>
            <a:custGeom>
              <a:avLst/>
              <a:gdLst/>
              <a:ahLst/>
              <a:cxnLst/>
              <a:rect l="l" t="t" r="r" b="b"/>
              <a:pathLst>
                <a:path w="11368405" h="1443990">
                  <a:moveTo>
                    <a:pt x="721741" y="0"/>
                  </a:moveTo>
                  <a:lnTo>
                    <a:pt x="10646498" y="0"/>
                  </a:lnTo>
                  <a:lnTo>
                    <a:pt x="10698478" y="1872"/>
                  </a:lnTo>
                  <a:lnTo>
                    <a:pt x="10749887" y="7440"/>
                  </a:lnTo>
                  <a:lnTo>
                    <a:pt x="10800544" y="16628"/>
                  </a:lnTo>
                  <a:lnTo>
                    <a:pt x="10850266" y="29360"/>
                  </a:lnTo>
                  <a:lnTo>
                    <a:pt x="10898870" y="45561"/>
                  </a:lnTo>
                  <a:lnTo>
                    <a:pt x="10946176" y="65156"/>
                  </a:lnTo>
                  <a:lnTo>
                    <a:pt x="10992001" y="88068"/>
                  </a:lnTo>
                  <a:lnTo>
                    <a:pt x="11036162" y="114224"/>
                  </a:lnTo>
                  <a:lnTo>
                    <a:pt x="11078478" y="143546"/>
                  </a:lnTo>
                  <a:lnTo>
                    <a:pt x="11118767" y="175961"/>
                  </a:lnTo>
                  <a:lnTo>
                    <a:pt x="11156847" y="211392"/>
                  </a:lnTo>
                  <a:lnTo>
                    <a:pt x="11192278" y="249472"/>
                  </a:lnTo>
                  <a:lnTo>
                    <a:pt x="11224693" y="289761"/>
                  </a:lnTo>
                  <a:lnTo>
                    <a:pt x="11254016" y="332078"/>
                  </a:lnTo>
                  <a:lnTo>
                    <a:pt x="11280171" y="376239"/>
                  </a:lnTo>
                  <a:lnTo>
                    <a:pt x="11303084" y="422064"/>
                  </a:lnTo>
                  <a:lnTo>
                    <a:pt x="11322679" y="469369"/>
                  </a:lnTo>
                  <a:lnTo>
                    <a:pt x="11338880" y="517974"/>
                  </a:lnTo>
                  <a:lnTo>
                    <a:pt x="11351612" y="567695"/>
                  </a:lnTo>
                  <a:lnTo>
                    <a:pt x="11360799" y="618352"/>
                  </a:lnTo>
                  <a:lnTo>
                    <a:pt x="11366367" y="669761"/>
                  </a:lnTo>
                  <a:lnTo>
                    <a:pt x="11368240" y="721741"/>
                  </a:lnTo>
                  <a:lnTo>
                    <a:pt x="11366367" y="773722"/>
                  </a:lnTo>
                  <a:lnTo>
                    <a:pt x="11360799" y="825131"/>
                  </a:lnTo>
                  <a:lnTo>
                    <a:pt x="11351612" y="875787"/>
                  </a:lnTo>
                  <a:lnTo>
                    <a:pt x="11338880" y="925509"/>
                  </a:lnTo>
                  <a:lnTo>
                    <a:pt x="11322679" y="974113"/>
                  </a:lnTo>
                  <a:lnTo>
                    <a:pt x="11303084" y="1021419"/>
                  </a:lnTo>
                  <a:lnTo>
                    <a:pt x="11280171" y="1067244"/>
                  </a:lnTo>
                  <a:lnTo>
                    <a:pt x="11254016" y="1111405"/>
                  </a:lnTo>
                  <a:lnTo>
                    <a:pt x="11224693" y="1153721"/>
                  </a:lnTo>
                  <a:lnTo>
                    <a:pt x="11192278" y="1194010"/>
                  </a:lnTo>
                  <a:lnTo>
                    <a:pt x="11156847" y="1232090"/>
                  </a:lnTo>
                  <a:lnTo>
                    <a:pt x="11118767" y="1267522"/>
                  </a:lnTo>
                  <a:lnTo>
                    <a:pt x="11078478" y="1299936"/>
                  </a:lnTo>
                  <a:lnTo>
                    <a:pt x="11036162" y="1329259"/>
                  </a:lnTo>
                  <a:lnTo>
                    <a:pt x="10992001" y="1355414"/>
                  </a:lnTo>
                  <a:lnTo>
                    <a:pt x="10946176" y="1378327"/>
                  </a:lnTo>
                  <a:lnTo>
                    <a:pt x="10898870" y="1397922"/>
                  </a:lnTo>
                  <a:lnTo>
                    <a:pt x="10850266" y="1414123"/>
                  </a:lnTo>
                  <a:lnTo>
                    <a:pt x="10800544" y="1426855"/>
                  </a:lnTo>
                  <a:lnTo>
                    <a:pt x="10749888" y="1436043"/>
                  </a:lnTo>
                  <a:lnTo>
                    <a:pt x="10698478" y="1441611"/>
                  </a:lnTo>
                  <a:lnTo>
                    <a:pt x="10646498" y="1443483"/>
                  </a:lnTo>
                  <a:lnTo>
                    <a:pt x="721741" y="1443483"/>
                  </a:lnTo>
                  <a:lnTo>
                    <a:pt x="669761" y="1441611"/>
                  </a:lnTo>
                  <a:lnTo>
                    <a:pt x="618352" y="1436043"/>
                  </a:lnTo>
                  <a:lnTo>
                    <a:pt x="567695" y="1426855"/>
                  </a:lnTo>
                  <a:lnTo>
                    <a:pt x="517974" y="1414123"/>
                  </a:lnTo>
                  <a:lnTo>
                    <a:pt x="469369" y="1397922"/>
                  </a:lnTo>
                  <a:lnTo>
                    <a:pt x="422064" y="1378327"/>
                  </a:lnTo>
                  <a:lnTo>
                    <a:pt x="376239" y="1355414"/>
                  </a:lnTo>
                  <a:lnTo>
                    <a:pt x="332078" y="1329259"/>
                  </a:lnTo>
                  <a:lnTo>
                    <a:pt x="289762" y="1299936"/>
                  </a:lnTo>
                  <a:lnTo>
                    <a:pt x="249472" y="1267521"/>
                  </a:lnTo>
                  <a:lnTo>
                    <a:pt x="211393" y="1232090"/>
                  </a:lnTo>
                  <a:lnTo>
                    <a:pt x="175961" y="1194010"/>
                  </a:lnTo>
                  <a:lnTo>
                    <a:pt x="143547" y="1153721"/>
                  </a:lnTo>
                  <a:lnTo>
                    <a:pt x="114224" y="1111405"/>
                  </a:lnTo>
                  <a:lnTo>
                    <a:pt x="88068" y="1067244"/>
                  </a:lnTo>
                  <a:lnTo>
                    <a:pt x="65156" y="1021419"/>
                  </a:lnTo>
                  <a:lnTo>
                    <a:pt x="45561" y="974113"/>
                  </a:lnTo>
                  <a:lnTo>
                    <a:pt x="29360" y="925509"/>
                  </a:lnTo>
                  <a:lnTo>
                    <a:pt x="16628" y="875787"/>
                  </a:lnTo>
                  <a:lnTo>
                    <a:pt x="7440" y="825131"/>
                  </a:lnTo>
                  <a:lnTo>
                    <a:pt x="1872" y="773721"/>
                  </a:lnTo>
                  <a:lnTo>
                    <a:pt x="0" y="721741"/>
                  </a:lnTo>
                  <a:lnTo>
                    <a:pt x="1872" y="669761"/>
                  </a:lnTo>
                  <a:lnTo>
                    <a:pt x="7440" y="618352"/>
                  </a:lnTo>
                  <a:lnTo>
                    <a:pt x="16628" y="567695"/>
                  </a:lnTo>
                  <a:lnTo>
                    <a:pt x="29360" y="517974"/>
                  </a:lnTo>
                  <a:lnTo>
                    <a:pt x="45561" y="469369"/>
                  </a:lnTo>
                  <a:lnTo>
                    <a:pt x="65156" y="422064"/>
                  </a:lnTo>
                  <a:lnTo>
                    <a:pt x="88068" y="376239"/>
                  </a:lnTo>
                  <a:lnTo>
                    <a:pt x="114224" y="332078"/>
                  </a:lnTo>
                  <a:lnTo>
                    <a:pt x="143547" y="289761"/>
                  </a:lnTo>
                  <a:lnTo>
                    <a:pt x="175961" y="249472"/>
                  </a:lnTo>
                  <a:lnTo>
                    <a:pt x="211393" y="211393"/>
                  </a:lnTo>
                  <a:lnTo>
                    <a:pt x="249472" y="175961"/>
                  </a:lnTo>
                  <a:lnTo>
                    <a:pt x="289762" y="143547"/>
                  </a:lnTo>
                  <a:lnTo>
                    <a:pt x="332078" y="114224"/>
                  </a:lnTo>
                  <a:lnTo>
                    <a:pt x="376239" y="88068"/>
                  </a:lnTo>
                  <a:lnTo>
                    <a:pt x="422064" y="65156"/>
                  </a:lnTo>
                  <a:lnTo>
                    <a:pt x="469369" y="45561"/>
                  </a:lnTo>
                  <a:lnTo>
                    <a:pt x="517974" y="29360"/>
                  </a:lnTo>
                  <a:lnTo>
                    <a:pt x="567695" y="16628"/>
                  </a:lnTo>
                  <a:lnTo>
                    <a:pt x="618352" y="7440"/>
                  </a:lnTo>
                  <a:lnTo>
                    <a:pt x="669761" y="1872"/>
                  </a:lnTo>
                  <a:lnTo>
                    <a:pt x="721741" y="0"/>
                  </a:lnTo>
                </a:path>
              </a:pathLst>
            </a:custGeom>
            <a:ln w="152399">
              <a:solidFill>
                <a:srgbClr val="0E589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75945" y="5191264"/>
              <a:ext cx="6364412" cy="1416453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264511" y="5179834"/>
              <a:ext cx="6387465" cy="1438275"/>
            </a:xfrm>
            <a:custGeom>
              <a:avLst/>
              <a:gdLst/>
              <a:ahLst/>
              <a:cxnLst/>
              <a:rect l="l" t="t" r="r" b="b"/>
              <a:pathLst>
                <a:path w="6387465" h="1438275">
                  <a:moveTo>
                    <a:pt x="5695214" y="1438274"/>
                  </a:moveTo>
                  <a:lnTo>
                    <a:pt x="5761423" y="1433108"/>
                  </a:lnTo>
                  <a:lnTo>
                    <a:pt x="5807011" y="1425677"/>
                  </a:lnTo>
                  <a:lnTo>
                    <a:pt x="5851593" y="1415436"/>
                  </a:lnTo>
                  <a:lnTo>
                    <a:pt x="5895072" y="1402483"/>
                  </a:lnTo>
                  <a:lnTo>
                    <a:pt x="5937401" y="1387035"/>
                  </a:lnTo>
                  <a:lnTo>
                    <a:pt x="5978347" y="1368814"/>
                  </a:lnTo>
                  <a:lnTo>
                    <a:pt x="6017952" y="1348289"/>
                  </a:lnTo>
                  <a:lnTo>
                    <a:pt x="6056076" y="1325429"/>
                  </a:lnTo>
                  <a:lnTo>
                    <a:pt x="6092625" y="1300330"/>
                  </a:lnTo>
                  <a:lnTo>
                    <a:pt x="6127502" y="1273086"/>
                  </a:lnTo>
                  <a:lnTo>
                    <a:pt x="6160614" y="1243792"/>
                  </a:lnTo>
                  <a:lnTo>
                    <a:pt x="6191866" y="1212544"/>
                  </a:lnTo>
                  <a:lnTo>
                    <a:pt x="6221163" y="1179435"/>
                  </a:lnTo>
                  <a:lnTo>
                    <a:pt x="6248409" y="1144561"/>
                  </a:lnTo>
                  <a:lnTo>
                    <a:pt x="6273511" y="1108016"/>
                  </a:lnTo>
                  <a:lnTo>
                    <a:pt x="6296373" y="1069895"/>
                  </a:lnTo>
                  <a:lnTo>
                    <a:pt x="6316900" y="1030294"/>
                  </a:lnTo>
                  <a:lnTo>
                    <a:pt x="6334998" y="989307"/>
                  </a:lnTo>
                  <a:lnTo>
                    <a:pt x="6350572" y="947028"/>
                  </a:lnTo>
                  <a:lnTo>
                    <a:pt x="6363528" y="903553"/>
                  </a:lnTo>
                  <a:lnTo>
                    <a:pt x="6373769" y="858976"/>
                  </a:lnTo>
                  <a:lnTo>
                    <a:pt x="6381201" y="813392"/>
                  </a:lnTo>
                  <a:lnTo>
                    <a:pt x="6385730" y="766896"/>
                  </a:lnTo>
                  <a:lnTo>
                    <a:pt x="6387261" y="719583"/>
                  </a:lnTo>
                  <a:lnTo>
                    <a:pt x="6385730" y="672271"/>
                  </a:lnTo>
                  <a:lnTo>
                    <a:pt x="6381201" y="625775"/>
                  </a:lnTo>
                  <a:lnTo>
                    <a:pt x="6373769" y="580191"/>
                  </a:lnTo>
                  <a:lnTo>
                    <a:pt x="6363527" y="535614"/>
                  </a:lnTo>
                  <a:lnTo>
                    <a:pt x="6350572" y="492139"/>
                  </a:lnTo>
                  <a:lnTo>
                    <a:pt x="6334998" y="449860"/>
                  </a:lnTo>
                  <a:lnTo>
                    <a:pt x="6316900" y="408873"/>
                  </a:lnTo>
                  <a:lnTo>
                    <a:pt x="6296373" y="369271"/>
                  </a:lnTo>
                  <a:lnTo>
                    <a:pt x="6273511" y="331151"/>
                  </a:lnTo>
                  <a:lnTo>
                    <a:pt x="6248409" y="294606"/>
                  </a:lnTo>
                  <a:lnTo>
                    <a:pt x="6221163" y="259732"/>
                  </a:lnTo>
                  <a:lnTo>
                    <a:pt x="6191866" y="226623"/>
                  </a:lnTo>
                  <a:lnTo>
                    <a:pt x="6160614" y="195375"/>
                  </a:lnTo>
                  <a:lnTo>
                    <a:pt x="6127502" y="166081"/>
                  </a:lnTo>
                  <a:lnTo>
                    <a:pt x="6092624" y="138837"/>
                  </a:lnTo>
                  <a:lnTo>
                    <a:pt x="6056076" y="113738"/>
                  </a:lnTo>
                  <a:lnTo>
                    <a:pt x="6017952" y="90878"/>
                  </a:lnTo>
                  <a:lnTo>
                    <a:pt x="5978347" y="70353"/>
                  </a:lnTo>
                  <a:lnTo>
                    <a:pt x="5937355" y="52257"/>
                  </a:lnTo>
                  <a:lnTo>
                    <a:pt x="5895072" y="36684"/>
                  </a:lnTo>
                  <a:lnTo>
                    <a:pt x="5851593" y="23731"/>
                  </a:lnTo>
                  <a:lnTo>
                    <a:pt x="5807011" y="13490"/>
                  </a:lnTo>
                  <a:lnTo>
                    <a:pt x="5761423" y="6059"/>
                  </a:lnTo>
                  <a:lnTo>
                    <a:pt x="5714923" y="1530"/>
                  </a:lnTo>
                  <a:lnTo>
                    <a:pt x="5667606" y="0"/>
                  </a:lnTo>
                  <a:lnTo>
                    <a:pt x="719659" y="0"/>
                  </a:lnTo>
                  <a:lnTo>
                    <a:pt x="672341" y="1530"/>
                  </a:lnTo>
                  <a:lnTo>
                    <a:pt x="625841" y="6059"/>
                  </a:lnTo>
                  <a:lnTo>
                    <a:pt x="580253" y="13491"/>
                  </a:lnTo>
                  <a:lnTo>
                    <a:pt x="535672" y="23731"/>
                  </a:lnTo>
                  <a:lnTo>
                    <a:pt x="492192" y="36684"/>
                  </a:lnTo>
                  <a:lnTo>
                    <a:pt x="449909" y="52257"/>
                  </a:lnTo>
                  <a:lnTo>
                    <a:pt x="408918" y="70353"/>
                  </a:lnTo>
                  <a:lnTo>
                    <a:pt x="369313" y="90879"/>
                  </a:lnTo>
                  <a:lnTo>
                    <a:pt x="331188" y="113738"/>
                  </a:lnTo>
                  <a:lnTo>
                    <a:pt x="294640" y="138837"/>
                  </a:lnTo>
                  <a:lnTo>
                    <a:pt x="259762" y="166081"/>
                  </a:lnTo>
                  <a:lnTo>
                    <a:pt x="226650" y="195375"/>
                  </a:lnTo>
                  <a:lnTo>
                    <a:pt x="195399" y="226624"/>
                  </a:lnTo>
                  <a:lnTo>
                    <a:pt x="166102" y="259732"/>
                  </a:lnTo>
                  <a:lnTo>
                    <a:pt x="138856" y="294606"/>
                  </a:lnTo>
                  <a:lnTo>
                    <a:pt x="113754" y="331151"/>
                  </a:lnTo>
                  <a:lnTo>
                    <a:pt x="90892" y="369272"/>
                  </a:lnTo>
                  <a:lnTo>
                    <a:pt x="70365" y="408873"/>
                  </a:lnTo>
                  <a:lnTo>
                    <a:pt x="52267" y="449860"/>
                  </a:lnTo>
                  <a:lnTo>
                    <a:pt x="36693" y="492139"/>
                  </a:lnTo>
                  <a:lnTo>
                    <a:pt x="23738" y="535614"/>
                  </a:lnTo>
                  <a:lnTo>
                    <a:pt x="13497" y="580191"/>
                  </a:lnTo>
                  <a:lnTo>
                    <a:pt x="6064" y="625775"/>
                  </a:lnTo>
                  <a:lnTo>
                    <a:pt x="1535" y="672271"/>
                  </a:lnTo>
                  <a:lnTo>
                    <a:pt x="0" y="719583"/>
                  </a:lnTo>
                  <a:lnTo>
                    <a:pt x="1535" y="766896"/>
                  </a:lnTo>
                  <a:lnTo>
                    <a:pt x="6064" y="813392"/>
                  </a:lnTo>
                  <a:lnTo>
                    <a:pt x="13496" y="858976"/>
                  </a:lnTo>
                  <a:lnTo>
                    <a:pt x="23738" y="903552"/>
                  </a:lnTo>
                  <a:lnTo>
                    <a:pt x="36693" y="947028"/>
                  </a:lnTo>
                  <a:lnTo>
                    <a:pt x="52267" y="989306"/>
                  </a:lnTo>
                  <a:lnTo>
                    <a:pt x="70365" y="1030294"/>
                  </a:lnTo>
                  <a:lnTo>
                    <a:pt x="90892" y="1069895"/>
                  </a:lnTo>
                  <a:lnTo>
                    <a:pt x="113754" y="1108016"/>
                  </a:lnTo>
                  <a:lnTo>
                    <a:pt x="138856" y="1144560"/>
                  </a:lnTo>
                  <a:lnTo>
                    <a:pt x="166102" y="1179435"/>
                  </a:lnTo>
                  <a:lnTo>
                    <a:pt x="195399" y="1212543"/>
                  </a:lnTo>
                  <a:lnTo>
                    <a:pt x="226650" y="1243792"/>
                  </a:lnTo>
                  <a:lnTo>
                    <a:pt x="259762" y="1273086"/>
                  </a:lnTo>
                  <a:lnTo>
                    <a:pt x="294640" y="1300329"/>
                  </a:lnTo>
                  <a:lnTo>
                    <a:pt x="331188" y="1325429"/>
                  </a:lnTo>
                  <a:lnTo>
                    <a:pt x="369312" y="1348288"/>
                  </a:lnTo>
                  <a:lnTo>
                    <a:pt x="408918" y="1368814"/>
                  </a:lnTo>
                  <a:lnTo>
                    <a:pt x="449909" y="1386910"/>
                  </a:lnTo>
                  <a:lnTo>
                    <a:pt x="492239" y="1402500"/>
                  </a:lnTo>
                  <a:lnTo>
                    <a:pt x="535672" y="1415436"/>
                  </a:lnTo>
                  <a:lnTo>
                    <a:pt x="580253" y="1425677"/>
                  </a:lnTo>
                  <a:lnTo>
                    <a:pt x="625841" y="1433108"/>
                  </a:lnTo>
                  <a:lnTo>
                    <a:pt x="672341" y="1437637"/>
                  </a:lnTo>
                  <a:lnTo>
                    <a:pt x="692050" y="1438274"/>
                  </a:lnTo>
                </a:path>
              </a:pathLst>
            </a:custGeom>
            <a:ln w="1904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596076" y="6807619"/>
              <a:ext cx="11322050" cy="1443990"/>
            </a:xfrm>
            <a:custGeom>
              <a:avLst/>
              <a:gdLst/>
              <a:ahLst/>
              <a:cxnLst/>
              <a:rect l="l" t="t" r="r" b="b"/>
              <a:pathLst>
                <a:path w="11322050" h="1443990">
                  <a:moveTo>
                    <a:pt x="721741" y="0"/>
                  </a:moveTo>
                  <a:lnTo>
                    <a:pt x="10600227" y="0"/>
                  </a:lnTo>
                  <a:lnTo>
                    <a:pt x="10652207" y="1872"/>
                  </a:lnTo>
                  <a:lnTo>
                    <a:pt x="10703617" y="7440"/>
                  </a:lnTo>
                  <a:lnTo>
                    <a:pt x="10754273" y="16628"/>
                  </a:lnTo>
                  <a:lnTo>
                    <a:pt x="10803995" y="29360"/>
                  </a:lnTo>
                  <a:lnTo>
                    <a:pt x="10852599" y="45561"/>
                  </a:lnTo>
                  <a:lnTo>
                    <a:pt x="10899905" y="65155"/>
                  </a:lnTo>
                  <a:lnTo>
                    <a:pt x="10945729" y="88068"/>
                  </a:lnTo>
                  <a:lnTo>
                    <a:pt x="10989891" y="114223"/>
                  </a:lnTo>
                  <a:lnTo>
                    <a:pt x="11032207" y="143546"/>
                  </a:lnTo>
                  <a:lnTo>
                    <a:pt x="11072496" y="175961"/>
                  </a:lnTo>
                  <a:lnTo>
                    <a:pt x="11110576" y="211392"/>
                  </a:lnTo>
                  <a:lnTo>
                    <a:pt x="11146007" y="249472"/>
                  </a:lnTo>
                  <a:lnTo>
                    <a:pt x="11178422" y="289761"/>
                  </a:lnTo>
                  <a:lnTo>
                    <a:pt x="11207744" y="332077"/>
                  </a:lnTo>
                  <a:lnTo>
                    <a:pt x="11233900" y="376239"/>
                  </a:lnTo>
                  <a:lnTo>
                    <a:pt x="11256812" y="422063"/>
                  </a:lnTo>
                  <a:lnTo>
                    <a:pt x="11276407" y="469369"/>
                  </a:lnTo>
                  <a:lnTo>
                    <a:pt x="11292608" y="517974"/>
                  </a:lnTo>
                  <a:lnTo>
                    <a:pt x="11305340" y="567695"/>
                  </a:lnTo>
                  <a:lnTo>
                    <a:pt x="11314528" y="618352"/>
                  </a:lnTo>
                  <a:lnTo>
                    <a:pt x="11320096" y="669761"/>
                  </a:lnTo>
                  <a:lnTo>
                    <a:pt x="11321969" y="721741"/>
                  </a:lnTo>
                  <a:lnTo>
                    <a:pt x="11320096" y="773722"/>
                  </a:lnTo>
                  <a:lnTo>
                    <a:pt x="11314528" y="825131"/>
                  </a:lnTo>
                  <a:lnTo>
                    <a:pt x="11305340" y="875787"/>
                  </a:lnTo>
                  <a:lnTo>
                    <a:pt x="11292608" y="925509"/>
                  </a:lnTo>
                  <a:lnTo>
                    <a:pt x="11276407" y="974114"/>
                  </a:lnTo>
                  <a:lnTo>
                    <a:pt x="11256813" y="1021419"/>
                  </a:lnTo>
                  <a:lnTo>
                    <a:pt x="11233900" y="1067244"/>
                  </a:lnTo>
                  <a:lnTo>
                    <a:pt x="11207744" y="1111405"/>
                  </a:lnTo>
                  <a:lnTo>
                    <a:pt x="11178422" y="1153722"/>
                  </a:lnTo>
                  <a:lnTo>
                    <a:pt x="11146007" y="1194011"/>
                  </a:lnTo>
                  <a:lnTo>
                    <a:pt x="11110576" y="1232091"/>
                  </a:lnTo>
                  <a:lnTo>
                    <a:pt x="11072496" y="1267522"/>
                  </a:lnTo>
                  <a:lnTo>
                    <a:pt x="11032207" y="1299936"/>
                  </a:lnTo>
                  <a:lnTo>
                    <a:pt x="10989891" y="1329259"/>
                  </a:lnTo>
                  <a:lnTo>
                    <a:pt x="10945729" y="1355415"/>
                  </a:lnTo>
                  <a:lnTo>
                    <a:pt x="10899905" y="1378327"/>
                  </a:lnTo>
                  <a:lnTo>
                    <a:pt x="10852599" y="1397922"/>
                  </a:lnTo>
                  <a:lnTo>
                    <a:pt x="10803995" y="1414123"/>
                  </a:lnTo>
                  <a:lnTo>
                    <a:pt x="10754273" y="1426855"/>
                  </a:lnTo>
                  <a:lnTo>
                    <a:pt x="10703617" y="1436043"/>
                  </a:lnTo>
                  <a:lnTo>
                    <a:pt x="10652207" y="1441611"/>
                  </a:lnTo>
                  <a:lnTo>
                    <a:pt x="10600227" y="1443483"/>
                  </a:lnTo>
                  <a:lnTo>
                    <a:pt x="721741" y="1443483"/>
                  </a:lnTo>
                  <a:lnTo>
                    <a:pt x="669761" y="1441611"/>
                  </a:lnTo>
                  <a:lnTo>
                    <a:pt x="618352" y="1436043"/>
                  </a:lnTo>
                  <a:lnTo>
                    <a:pt x="567695" y="1426855"/>
                  </a:lnTo>
                  <a:lnTo>
                    <a:pt x="517974" y="1414123"/>
                  </a:lnTo>
                  <a:lnTo>
                    <a:pt x="469369" y="1397922"/>
                  </a:lnTo>
                  <a:lnTo>
                    <a:pt x="422064" y="1378327"/>
                  </a:lnTo>
                  <a:lnTo>
                    <a:pt x="376239" y="1355414"/>
                  </a:lnTo>
                  <a:lnTo>
                    <a:pt x="332078" y="1329259"/>
                  </a:lnTo>
                  <a:lnTo>
                    <a:pt x="289761" y="1299936"/>
                  </a:lnTo>
                  <a:lnTo>
                    <a:pt x="249472" y="1267521"/>
                  </a:lnTo>
                  <a:lnTo>
                    <a:pt x="211392" y="1232090"/>
                  </a:lnTo>
                  <a:lnTo>
                    <a:pt x="175961" y="1194010"/>
                  </a:lnTo>
                  <a:lnTo>
                    <a:pt x="143547" y="1153721"/>
                  </a:lnTo>
                  <a:lnTo>
                    <a:pt x="114224" y="1111405"/>
                  </a:lnTo>
                  <a:lnTo>
                    <a:pt x="88068" y="1067243"/>
                  </a:lnTo>
                  <a:lnTo>
                    <a:pt x="65156" y="1021419"/>
                  </a:lnTo>
                  <a:lnTo>
                    <a:pt x="45561" y="974113"/>
                  </a:lnTo>
                  <a:lnTo>
                    <a:pt x="29360" y="925509"/>
                  </a:lnTo>
                  <a:lnTo>
                    <a:pt x="16628" y="875787"/>
                  </a:lnTo>
                  <a:lnTo>
                    <a:pt x="7440" y="825131"/>
                  </a:lnTo>
                  <a:lnTo>
                    <a:pt x="1872" y="773721"/>
                  </a:lnTo>
                  <a:lnTo>
                    <a:pt x="0" y="721741"/>
                  </a:lnTo>
                  <a:lnTo>
                    <a:pt x="1872" y="669761"/>
                  </a:lnTo>
                  <a:lnTo>
                    <a:pt x="7440" y="618352"/>
                  </a:lnTo>
                  <a:lnTo>
                    <a:pt x="16628" y="567695"/>
                  </a:lnTo>
                  <a:lnTo>
                    <a:pt x="29360" y="517974"/>
                  </a:lnTo>
                  <a:lnTo>
                    <a:pt x="45561" y="469369"/>
                  </a:lnTo>
                  <a:lnTo>
                    <a:pt x="65156" y="422064"/>
                  </a:lnTo>
                  <a:lnTo>
                    <a:pt x="88068" y="376239"/>
                  </a:lnTo>
                  <a:lnTo>
                    <a:pt x="114224" y="332078"/>
                  </a:lnTo>
                  <a:lnTo>
                    <a:pt x="143547" y="289762"/>
                  </a:lnTo>
                  <a:lnTo>
                    <a:pt x="175961" y="249473"/>
                  </a:lnTo>
                  <a:lnTo>
                    <a:pt x="211393" y="211393"/>
                  </a:lnTo>
                  <a:lnTo>
                    <a:pt x="249472" y="175961"/>
                  </a:lnTo>
                  <a:lnTo>
                    <a:pt x="289761" y="143547"/>
                  </a:lnTo>
                  <a:lnTo>
                    <a:pt x="332078" y="114224"/>
                  </a:lnTo>
                  <a:lnTo>
                    <a:pt x="376239" y="88069"/>
                  </a:lnTo>
                  <a:lnTo>
                    <a:pt x="422064" y="65156"/>
                  </a:lnTo>
                  <a:lnTo>
                    <a:pt x="469369" y="45561"/>
                  </a:lnTo>
                  <a:lnTo>
                    <a:pt x="517974" y="29360"/>
                  </a:lnTo>
                  <a:lnTo>
                    <a:pt x="567695" y="16628"/>
                  </a:lnTo>
                  <a:lnTo>
                    <a:pt x="618352" y="7440"/>
                  </a:lnTo>
                  <a:lnTo>
                    <a:pt x="669761" y="1872"/>
                  </a:lnTo>
                  <a:lnTo>
                    <a:pt x="721741" y="0"/>
                  </a:lnTo>
                </a:path>
              </a:pathLst>
            </a:custGeom>
            <a:ln w="152399">
              <a:solidFill>
                <a:srgbClr val="0E589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75945" y="6823349"/>
              <a:ext cx="6364412" cy="1416453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264511" y="6811919"/>
              <a:ext cx="6387465" cy="1438275"/>
            </a:xfrm>
            <a:custGeom>
              <a:avLst/>
              <a:gdLst/>
              <a:ahLst/>
              <a:cxnLst/>
              <a:rect l="l" t="t" r="r" b="b"/>
              <a:pathLst>
                <a:path w="6387465" h="1438275">
                  <a:moveTo>
                    <a:pt x="5695214" y="1438274"/>
                  </a:moveTo>
                  <a:lnTo>
                    <a:pt x="5761423" y="1433108"/>
                  </a:lnTo>
                  <a:lnTo>
                    <a:pt x="5807011" y="1425677"/>
                  </a:lnTo>
                  <a:lnTo>
                    <a:pt x="5851593" y="1415436"/>
                  </a:lnTo>
                  <a:lnTo>
                    <a:pt x="5895072" y="1402483"/>
                  </a:lnTo>
                  <a:lnTo>
                    <a:pt x="5937401" y="1387036"/>
                  </a:lnTo>
                  <a:lnTo>
                    <a:pt x="5978347" y="1368814"/>
                  </a:lnTo>
                  <a:lnTo>
                    <a:pt x="6017952" y="1348289"/>
                  </a:lnTo>
                  <a:lnTo>
                    <a:pt x="6056076" y="1325429"/>
                  </a:lnTo>
                  <a:lnTo>
                    <a:pt x="6092625" y="1300330"/>
                  </a:lnTo>
                  <a:lnTo>
                    <a:pt x="6127502" y="1273086"/>
                  </a:lnTo>
                  <a:lnTo>
                    <a:pt x="6160614" y="1243792"/>
                  </a:lnTo>
                  <a:lnTo>
                    <a:pt x="6191866" y="1212544"/>
                  </a:lnTo>
                  <a:lnTo>
                    <a:pt x="6221163" y="1179435"/>
                  </a:lnTo>
                  <a:lnTo>
                    <a:pt x="6248409" y="1144561"/>
                  </a:lnTo>
                  <a:lnTo>
                    <a:pt x="6273511" y="1108016"/>
                  </a:lnTo>
                  <a:lnTo>
                    <a:pt x="6296373" y="1069895"/>
                  </a:lnTo>
                  <a:lnTo>
                    <a:pt x="6316900" y="1030294"/>
                  </a:lnTo>
                  <a:lnTo>
                    <a:pt x="6334998" y="989307"/>
                  </a:lnTo>
                  <a:lnTo>
                    <a:pt x="6350573" y="947028"/>
                  </a:lnTo>
                  <a:lnTo>
                    <a:pt x="6363528" y="903553"/>
                  </a:lnTo>
                  <a:lnTo>
                    <a:pt x="6373769" y="858976"/>
                  </a:lnTo>
                  <a:lnTo>
                    <a:pt x="6381201" y="813392"/>
                  </a:lnTo>
                  <a:lnTo>
                    <a:pt x="6385730" y="766896"/>
                  </a:lnTo>
                  <a:lnTo>
                    <a:pt x="6387261" y="719583"/>
                  </a:lnTo>
                  <a:lnTo>
                    <a:pt x="6385730" y="672271"/>
                  </a:lnTo>
                  <a:lnTo>
                    <a:pt x="6381201" y="625775"/>
                  </a:lnTo>
                  <a:lnTo>
                    <a:pt x="6373769" y="580191"/>
                  </a:lnTo>
                  <a:lnTo>
                    <a:pt x="6363527" y="535614"/>
                  </a:lnTo>
                  <a:lnTo>
                    <a:pt x="6350572" y="492139"/>
                  </a:lnTo>
                  <a:lnTo>
                    <a:pt x="6334998" y="449860"/>
                  </a:lnTo>
                  <a:lnTo>
                    <a:pt x="6316900" y="408873"/>
                  </a:lnTo>
                  <a:lnTo>
                    <a:pt x="6296373" y="369271"/>
                  </a:lnTo>
                  <a:lnTo>
                    <a:pt x="6273511" y="331151"/>
                  </a:lnTo>
                  <a:lnTo>
                    <a:pt x="6248409" y="294606"/>
                  </a:lnTo>
                  <a:lnTo>
                    <a:pt x="6221162" y="259732"/>
                  </a:lnTo>
                  <a:lnTo>
                    <a:pt x="6191866" y="226623"/>
                  </a:lnTo>
                  <a:lnTo>
                    <a:pt x="6160614" y="195375"/>
                  </a:lnTo>
                  <a:lnTo>
                    <a:pt x="6127502" y="166081"/>
                  </a:lnTo>
                  <a:lnTo>
                    <a:pt x="6092624" y="138837"/>
                  </a:lnTo>
                  <a:lnTo>
                    <a:pt x="6056076" y="113738"/>
                  </a:lnTo>
                  <a:lnTo>
                    <a:pt x="6017952" y="90878"/>
                  </a:lnTo>
                  <a:lnTo>
                    <a:pt x="5978347" y="70353"/>
                  </a:lnTo>
                  <a:lnTo>
                    <a:pt x="5937355" y="52257"/>
                  </a:lnTo>
                  <a:lnTo>
                    <a:pt x="5895072" y="36684"/>
                  </a:lnTo>
                  <a:lnTo>
                    <a:pt x="5851593" y="23731"/>
                  </a:lnTo>
                  <a:lnTo>
                    <a:pt x="5807011" y="13490"/>
                  </a:lnTo>
                  <a:lnTo>
                    <a:pt x="5761423" y="6059"/>
                  </a:lnTo>
                  <a:lnTo>
                    <a:pt x="5714923" y="1530"/>
                  </a:lnTo>
                  <a:lnTo>
                    <a:pt x="5667606" y="0"/>
                  </a:lnTo>
                  <a:lnTo>
                    <a:pt x="719659" y="0"/>
                  </a:lnTo>
                  <a:lnTo>
                    <a:pt x="672341" y="1530"/>
                  </a:lnTo>
                  <a:lnTo>
                    <a:pt x="625841" y="6059"/>
                  </a:lnTo>
                  <a:lnTo>
                    <a:pt x="580253" y="13491"/>
                  </a:lnTo>
                  <a:lnTo>
                    <a:pt x="535672" y="23731"/>
                  </a:lnTo>
                  <a:lnTo>
                    <a:pt x="492192" y="36684"/>
                  </a:lnTo>
                  <a:lnTo>
                    <a:pt x="449909" y="52257"/>
                  </a:lnTo>
                  <a:lnTo>
                    <a:pt x="408918" y="70353"/>
                  </a:lnTo>
                  <a:lnTo>
                    <a:pt x="369313" y="90879"/>
                  </a:lnTo>
                  <a:lnTo>
                    <a:pt x="331188" y="113738"/>
                  </a:lnTo>
                  <a:lnTo>
                    <a:pt x="294640" y="138838"/>
                  </a:lnTo>
                  <a:lnTo>
                    <a:pt x="259763" y="166081"/>
                  </a:lnTo>
                  <a:lnTo>
                    <a:pt x="226651" y="195375"/>
                  </a:lnTo>
                  <a:lnTo>
                    <a:pt x="195399" y="226624"/>
                  </a:lnTo>
                  <a:lnTo>
                    <a:pt x="166102" y="259732"/>
                  </a:lnTo>
                  <a:lnTo>
                    <a:pt x="138856" y="294607"/>
                  </a:lnTo>
                  <a:lnTo>
                    <a:pt x="113754" y="331151"/>
                  </a:lnTo>
                  <a:lnTo>
                    <a:pt x="90892" y="369272"/>
                  </a:lnTo>
                  <a:lnTo>
                    <a:pt x="70365" y="408873"/>
                  </a:lnTo>
                  <a:lnTo>
                    <a:pt x="52267" y="449860"/>
                  </a:lnTo>
                  <a:lnTo>
                    <a:pt x="36693" y="492139"/>
                  </a:lnTo>
                  <a:lnTo>
                    <a:pt x="23738" y="535614"/>
                  </a:lnTo>
                  <a:lnTo>
                    <a:pt x="13497" y="580191"/>
                  </a:lnTo>
                  <a:lnTo>
                    <a:pt x="6064" y="625775"/>
                  </a:lnTo>
                  <a:lnTo>
                    <a:pt x="1535" y="672271"/>
                  </a:lnTo>
                  <a:lnTo>
                    <a:pt x="0" y="719583"/>
                  </a:lnTo>
                  <a:lnTo>
                    <a:pt x="1535" y="766896"/>
                  </a:lnTo>
                  <a:lnTo>
                    <a:pt x="6064" y="813392"/>
                  </a:lnTo>
                  <a:lnTo>
                    <a:pt x="13496" y="858976"/>
                  </a:lnTo>
                  <a:lnTo>
                    <a:pt x="23738" y="903552"/>
                  </a:lnTo>
                  <a:lnTo>
                    <a:pt x="36693" y="947028"/>
                  </a:lnTo>
                  <a:lnTo>
                    <a:pt x="52267" y="989306"/>
                  </a:lnTo>
                  <a:lnTo>
                    <a:pt x="70365" y="1030294"/>
                  </a:lnTo>
                  <a:lnTo>
                    <a:pt x="90892" y="1069895"/>
                  </a:lnTo>
                  <a:lnTo>
                    <a:pt x="113754" y="1108016"/>
                  </a:lnTo>
                  <a:lnTo>
                    <a:pt x="138856" y="1144560"/>
                  </a:lnTo>
                  <a:lnTo>
                    <a:pt x="166102" y="1179435"/>
                  </a:lnTo>
                  <a:lnTo>
                    <a:pt x="195399" y="1212543"/>
                  </a:lnTo>
                  <a:lnTo>
                    <a:pt x="226650" y="1243792"/>
                  </a:lnTo>
                  <a:lnTo>
                    <a:pt x="259763" y="1273086"/>
                  </a:lnTo>
                  <a:lnTo>
                    <a:pt x="294640" y="1300329"/>
                  </a:lnTo>
                  <a:lnTo>
                    <a:pt x="331188" y="1325429"/>
                  </a:lnTo>
                  <a:lnTo>
                    <a:pt x="369312" y="1348288"/>
                  </a:lnTo>
                  <a:lnTo>
                    <a:pt x="408918" y="1368814"/>
                  </a:lnTo>
                  <a:lnTo>
                    <a:pt x="449909" y="1386910"/>
                  </a:lnTo>
                  <a:lnTo>
                    <a:pt x="492239" y="1402500"/>
                  </a:lnTo>
                  <a:lnTo>
                    <a:pt x="535672" y="1415436"/>
                  </a:lnTo>
                  <a:lnTo>
                    <a:pt x="580253" y="1425677"/>
                  </a:lnTo>
                  <a:lnTo>
                    <a:pt x="625841" y="1433108"/>
                  </a:lnTo>
                  <a:lnTo>
                    <a:pt x="672341" y="1437637"/>
                  </a:lnTo>
                  <a:lnTo>
                    <a:pt x="692050" y="1438274"/>
                  </a:lnTo>
                </a:path>
              </a:pathLst>
            </a:custGeom>
            <a:ln w="1904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549807" y="8414448"/>
              <a:ext cx="11368405" cy="1443990"/>
            </a:xfrm>
            <a:custGeom>
              <a:avLst/>
              <a:gdLst/>
              <a:ahLst/>
              <a:cxnLst/>
              <a:rect l="l" t="t" r="r" b="b"/>
              <a:pathLst>
                <a:path w="11368405" h="1443990">
                  <a:moveTo>
                    <a:pt x="721741" y="0"/>
                  </a:moveTo>
                  <a:lnTo>
                    <a:pt x="10646498" y="0"/>
                  </a:lnTo>
                  <a:lnTo>
                    <a:pt x="10698478" y="1872"/>
                  </a:lnTo>
                  <a:lnTo>
                    <a:pt x="10749887" y="7440"/>
                  </a:lnTo>
                  <a:lnTo>
                    <a:pt x="10800544" y="16628"/>
                  </a:lnTo>
                  <a:lnTo>
                    <a:pt x="10850266" y="29360"/>
                  </a:lnTo>
                  <a:lnTo>
                    <a:pt x="10898870" y="45561"/>
                  </a:lnTo>
                  <a:lnTo>
                    <a:pt x="10946176" y="65156"/>
                  </a:lnTo>
                  <a:lnTo>
                    <a:pt x="10992000" y="88068"/>
                  </a:lnTo>
                  <a:lnTo>
                    <a:pt x="11036162" y="114224"/>
                  </a:lnTo>
                  <a:lnTo>
                    <a:pt x="11078478" y="143547"/>
                  </a:lnTo>
                  <a:lnTo>
                    <a:pt x="11118767" y="175961"/>
                  </a:lnTo>
                  <a:lnTo>
                    <a:pt x="11156847" y="211392"/>
                  </a:lnTo>
                  <a:lnTo>
                    <a:pt x="11192278" y="249472"/>
                  </a:lnTo>
                  <a:lnTo>
                    <a:pt x="11224693" y="289761"/>
                  </a:lnTo>
                  <a:lnTo>
                    <a:pt x="11254016" y="332078"/>
                  </a:lnTo>
                  <a:lnTo>
                    <a:pt x="11280171" y="376239"/>
                  </a:lnTo>
                  <a:lnTo>
                    <a:pt x="11303084" y="422064"/>
                  </a:lnTo>
                  <a:lnTo>
                    <a:pt x="11322678" y="469369"/>
                  </a:lnTo>
                  <a:lnTo>
                    <a:pt x="11338879" y="517974"/>
                  </a:lnTo>
                  <a:lnTo>
                    <a:pt x="11351612" y="567695"/>
                  </a:lnTo>
                  <a:lnTo>
                    <a:pt x="11360799" y="618352"/>
                  </a:lnTo>
                  <a:lnTo>
                    <a:pt x="11366367" y="669761"/>
                  </a:lnTo>
                  <a:lnTo>
                    <a:pt x="11368240" y="721741"/>
                  </a:lnTo>
                  <a:lnTo>
                    <a:pt x="11366367" y="773721"/>
                  </a:lnTo>
                  <a:lnTo>
                    <a:pt x="11360799" y="825131"/>
                  </a:lnTo>
                  <a:lnTo>
                    <a:pt x="11351612" y="875787"/>
                  </a:lnTo>
                  <a:lnTo>
                    <a:pt x="11338880" y="925509"/>
                  </a:lnTo>
                  <a:lnTo>
                    <a:pt x="11322679" y="974113"/>
                  </a:lnTo>
                  <a:lnTo>
                    <a:pt x="11303084" y="1021419"/>
                  </a:lnTo>
                  <a:lnTo>
                    <a:pt x="11280171" y="1067244"/>
                  </a:lnTo>
                  <a:lnTo>
                    <a:pt x="11254016" y="1111405"/>
                  </a:lnTo>
                  <a:lnTo>
                    <a:pt x="11224693" y="1153721"/>
                  </a:lnTo>
                  <a:lnTo>
                    <a:pt x="11192278" y="1194010"/>
                  </a:lnTo>
                  <a:lnTo>
                    <a:pt x="11156847" y="1232090"/>
                  </a:lnTo>
                  <a:lnTo>
                    <a:pt x="11118767" y="1267522"/>
                  </a:lnTo>
                  <a:lnTo>
                    <a:pt x="11078478" y="1299936"/>
                  </a:lnTo>
                  <a:lnTo>
                    <a:pt x="11036162" y="1329259"/>
                  </a:lnTo>
                  <a:lnTo>
                    <a:pt x="10992001" y="1355414"/>
                  </a:lnTo>
                  <a:lnTo>
                    <a:pt x="10946176" y="1378327"/>
                  </a:lnTo>
                  <a:lnTo>
                    <a:pt x="10898870" y="1397922"/>
                  </a:lnTo>
                  <a:lnTo>
                    <a:pt x="10850266" y="1414123"/>
                  </a:lnTo>
                  <a:lnTo>
                    <a:pt x="10800544" y="1426855"/>
                  </a:lnTo>
                  <a:lnTo>
                    <a:pt x="10749888" y="1436043"/>
                  </a:lnTo>
                  <a:lnTo>
                    <a:pt x="10698478" y="1441611"/>
                  </a:lnTo>
                  <a:lnTo>
                    <a:pt x="10646498" y="1443483"/>
                  </a:lnTo>
                  <a:lnTo>
                    <a:pt x="721741" y="1443483"/>
                  </a:lnTo>
                  <a:lnTo>
                    <a:pt x="669761" y="1441611"/>
                  </a:lnTo>
                  <a:lnTo>
                    <a:pt x="618352" y="1436043"/>
                  </a:lnTo>
                  <a:lnTo>
                    <a:pt x="567695" y="1426855"/>
                  </a:lnTo>
                  <a:lnTo>
                    <a:pt x="517974" y="1414123"/>
                  </a:lnTo>
                  <a:lnTo>
                    <a:pt x="469369" y="1397922"/>
                  </a:lnTo>
                  <a:lnTo>
                    <a:pt x="422064" y="1378327"/>
                  </a:lnTo>
                  <a:lnTo>
                    <a:pt x="376239" y="1355414"/>
                  </a:lnTo>
                  <a:lnTo>
                    <a:pt x="332078" y="1329259"/>
                  </a:lnTo>
                  <a:lnTo>
                    <a:pt x="289762" y="1299936"/>
                  </a:lnTo>
                  <a:lnTo>
                    <a:pt x="249472" y="1267521"/>
                  </a:lnTo>
                  <a:lnTo>
                    <a:pt x="211393" y="1232090"/>
                  </a:lnTo>
                  <a:lnTo>
                    <a:pt x="175961" y="1194010"/>
                  </a:lnTo>
                  <a:lnTo>
                    <a:pt x="143547" y="1153721"/>
                  </a:lnTo>
                  <a:lnTo>
                    <a:pt x="114224" y="1111405"/>
                  </a:lnTo>
                  <a:lnTo>
                    <a:pt x="88068" y="1067243"/>
                  </a:lnTo>
                  <a:lnTo>
                    <a:pt x="65156" y="1021419"/>
                  </a:lnTo>
                  <a:lnTo>
                    <a:pt x="45561" y="974113"/>
                  </a:lnTo>
                  <a:lnTo>
                    <a:pt x="29360" y="925509"/>
                  </a:lnTo>
                  <a:lnTo>
                    <a:pt x="16628" y="875787"/>
                  </a:lnTo>
                  <a:lnTo>
                    <a:pt x="7440" y="825131"/>
                  </a:lnTo>
                  <a:lnTo>
                    <a:pt x="1872" y="773721"/>
                  </a:lnTo>
                  <a:lnTo>
                    <a:pt x="0" y="721741"/>
                  </a:lnTo>
                  <a:lnTo>
                    <a:pt x="1872" y="669761"/>
                  </a:lnTo>
                  <a:lnTo>
                    <a:pt x="7440" y="618352"/>
                  </a:lnTo>
                  <a:lnTo>
                    <a:pt x="16628" y="567695"/>
                  </a:lnTo>
                  <a:lnTo>
                    <a:pt x="29360" y="517974"/>
                  </a:lnTo>
                  <a:lnTo>
                    <a:pt x="45561" y="469369"/>
                  </a:lnTo>
                  <a:lnTo>
                    <a:pt x="65156" y="422064"/>
                  </a:lnTo>
                  <a:lnTo>
                    <a:pt x="88069" y="376239"/>
                  </a:lnTo>
                  <a:lnTo>
                    <a:pt x="114224" y="332078"/>
                  </a:lnTo>
                  <a:lnTo>
                    <a:pt x="143547" y="289761"/>
                  </a:lnTo>
                  <a:lnTo>
                    <a:pt x="175962" y="249472"/>
                  </a:lnTo>
                  <a:lnTo>
                    <a:pt x="211393" y="211393"/>
                  </a:lnTo>
                  <a:lnTo>
                    <a:pt x="249473" y="175961"/>
                  </a:lnTo>
                  <a:lnTo>
                    <a:pt x="289762" y="143547"/>
                  </a:lnTo>
                  <a:lnTo>
                    <a:pt x="332078" y="114224"/>
                  </a:lnTo>
                  <a:lnTo>
                    <a:pt x="376239" y="88068"/>
                  </a:lnTo>
                  <a:lnTo>
                    <a:pt x="422064" y="65156"/>
                  </a:lnTo>
                  <a:lnTo>
                    <a:pt x="469369" y="45561"/>
                  </a:lnTo>
                  <a:lnTo>
                    <a:pt x="517974" y="29360"/>
                  </a:lnTo>
                  <a:lnTo>
                    <a:pt x="567696" y="16628"/>
                  </a:lnTo>
                  <a:lnTo>
                    <a:pt x="618352" y="7440"/>
                  </a:lnTo>
                  <a:lnTo>
                    <a:pt x="669761" y="1872"/>
                  </a:lnTo>
                  <a:lnTo>
                    <a:pt x="721741" y="0"/>
                  </a:lnTo>
                </a:path>
              </a:pathLst>
            </a:custGeom>
            <a:ln w="152399">
              <a:solidFill>
                <a:srgbClr val="0E589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75945" y="8438071"/>
              <a:ext cx="6364412" cy="1416453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264511" y="8426641"/>
              <a:ext cx="6387465" cy="1438275"/>
            </a:xfrm>
            <a:custGeom>
              <a:avLst/>
              <a:gdLst/>
              <a:ahLst/>
              <a:cxnLst/>
              <a:rect l="l" t="t" r="r" b="b"/>
              <a:pathLst>
                <a:path w="6387465" h="1438275">
                  <a:moveTo>
                    <a:pt x="5695214" y="1438274"/>
                  </a:moveTo>
                  <a:lnTo>
                    <a:pt x="5761423" y="1433108"/>
                  </a:lnTo>
                  <a:lnTo>
                    <a:pt x="5807011" y="1425677"/>
                  </a:lnTo>
                  <a:lnTo>
                    <a:pt x="5851593" y="1415436"/>
                  </a:lnTo>
                  <a:lnTo>
                    <a:pt x="5895072" y="1402483"/>
                  </a:lnTo>
                  <a:lnTo>
                    <a:pt x="5937401" y="1387036"/>
                  </a:lnTo>
                  <a:lnTo>
                    <a:pt x="5978347" y="1368814"/>
                  </a:lnTo>
                  <a:lnTo>
                    <a:pt x="6017952" y="1348289"/>
                  </a:lnTo>
                  <a:lnTo>
                    <a:pt x="6056076" y="1325429"/>
                  </a:lnTo>
                  <a:lnTo>
                    <a:pt x="6092625" y="1300330"/>
                  </a:lnTo>
                  <a:lnTo>
                    <a:pt x="6127502" y="1273086"/>
                  </a:lnTo>
                  <a:lnTo>
                    <a:pt x="6160614" y="1243792"/>
                  </a:lnTo>
                  <a:lnTo>
                    <a:pt x="6191866" y="1212544"/>
                  </a:lnTo>
                  <a:lnTo>
                    <a:pt x="6221163" y="1179435"/>
                  </a:lnTo>
                  <a:lnTo>
                    <a:pt x="6248409" y="1144561"/>
                  </a:lnTo>
                  <a:lnTo>
                    <a:pt x="6273511" y="1108016"/>
                  </a:lnTo>
                  <a:lnTo>
                    <a:pt x="6296373" y="1069895"/>
                  </a:lnTo>
                  <a:lnTo>
                    <a:pt x="6316900" y="1030294"/>
                  </a:lnTo>
                  <a:lnTo>
                    <a:pt x="6334999" y="989306"/>
                  </a:lnTo>
                  <a:lnTo>
                    <a:pt x="6350573" y="947028"/>
                  </a:lnTo>
                  <a:lnTo>
                    <a:pt x="6363528" y="903553"/>
                  </a:lnTo>
                  <a:lnTo>
                    <a:pt x="6373769" y="858976"/>
                  </a:lnTo>
                  <a:lnTo>
                    <a:pt x="6381201" y="813392"/>
                  </a:lnTo>
                  <a:lnTo>
                    <a:pt x="6385730" y="766896"/>
                  </a:lnTo>
                  <a:lnTo>
                    <a:pt x="6387261" y="719583"/>
                  </a:lnTo>
                  <a:lnTo>
                    <a:pt x="6385730" y="672270"/>
                  </a:lnTo>
                  <a:lnTo>
                    <a:pt x="6381201" y="625775"/>
                  </a:lnTo>
                  <a:lnTo>
                    <a:pt x="6373769" y="580191"/>
                  </a:lnTo>
                  <a:lnTo>
                    <a:pt x="6363527" y="535614"/>
                  </a:lnTo>
                  <a:lnTo>
                    <a:pt x="6350572" y="492139"/>
                  </a:lnTo>
                  <a:lnTo>
                    <a:pt x="6334998" y="449860"/>
                  </a:lnTo>
                  <a:lnTo>
                    <a:pt x="6316900" y="408873"/>
                  </a:lnTo>
                  <a:lnTo>
                    <a:pt x="6296373" y="369271"/>
                  </a:lnTo>
                  <a:lnTo>
                    <a:pt x="6273511" y="331151"/>
                  </a:lnTo>
                  <a:lnTo>
                    <a:pt x="6248409" y="294606"/>
                  </a:lnTo>
                  <a:lnTo>
                    <a:pt x="6221162" y="259732"/>
                  </a:lnTo>
                  <a:lnTo>
                    <a:pt x="6191866" y="226623"/>
                  </a:lnTo>
                  <a:lnTo>
                    <a:pt x="6160614" y="195375"/>
                  </a:lnTo>
                  <a:lnTo>
                    <a:pt x="6127502" y="166081"/>
                  </a:lnTo>
                  <a:lnTo>
                    <a:pt x="6092624" y="138837"/>
                  </a:lnTo>
                  <a:lnTo>
                    <a:pt x="6056076" y="113738"/>
                  </a:lnTo>
                  <a:lnTo>
                    <a:pt x="6017952" y="90878"/>
                  </a:lnTo>
                  <a:lnTo>
                    <a:pt x="5978347" y="70353"/>
                  </a:lnTo>
                  <a:lnTo>
                    <a:pt x="5937355" y="52257"/>
                  </a:lnTo>
                  <a:lnTo>
                    <a:pt x="5895072" y="36684"/>
                  </a:lnTo>
                  <a:lnTo>
                    <a:pt x="5851593" y="23731"/>
                  </a:lnTo>
                  <a:lnTo>
                    <a:pt x="5807011" y="13490"/>
                  </a:lnTo>
                  <a:lnTo>
                    <a:pt x="5761423" y="6059"/>
                  </a:lnTo>
                  <a:lnTo>
                    <a:pt x="5714923" y="1530"/>
                  </a:lnTo>
                  <a:lnTo>
                    <a:pt x="5667606" y="0"/>
                  </a:lnTo>
                  <a:lnTo>
                    <a:pt x="719659" y="0"/>
                  </a:lnTo>
                  <a:lnTo>
                    <a:pt x="672341" y="1530"/>
                  </a:lnTo>
                  <a:lnTo>
                    <a:pt x="625841" y="6059"/>
                  </a:lnTo>
                  <a:lnTo>
                    <a:pt x="580253" y="13491"/>
                  </a:lnTo>
                  <a:lnTo>
                    <a:pt x="535672" y="23731"/>
                  </a:lnTo>
                  <a:lnTo>
                    <a:pt x="492192" y="36684"/>
                  </a:lnTo>
                  <a:lnTo>
                    <a:pt x="449909" y="52257"/>
                  </a:lnTo>
                  <a:lnTo>
                    <a:pt x="408918" y="70353"/>
                  </a:lnTo>
                  <a:lnTo>
                    <a:pt x="369313" y="90879"/>
                  </a:lnTo>
                  <a:lnTo>
                    <a:pt x="331188" y="113738"/>
                  </a:lnTo>
                  <a:lnTo>
                    <a:pt x="294640" y="138837"/>
                  </a:lnTo>
                  <a:lnTo>
                    <a:pt x="259763" y="166081"/>
                  </a:lnTo>
                  <a:lnTo>
                    <a:pt x="226651" y="195375"/>
                  </a:lnTo>
                  <a:lnTo>
                    <a:pt x="195399" y="226624"/>
                  </a:lnTo>
                  <a:lnTo>
                    <a:pt x="166102" y="259732"/>
                  </a:lnTo>
                  <a:lnTo>
                    <a:pt x="138856" y="294607"/>
                  </a:lnTo>
                  <a:lnTo>
                    <a:pt x="113754" y="331151"/>
                  </a:lnTo>
                  <a:lnTo>
                    <a:pt x="90892" y="369272"/>
                  </a:lnTo>
                  <a:lnTo>
                    <a:pt x="70365" y="408873"/>
                  </a:lnTo>
                  <a:lnTo>
                    <a:pt x="52267" y="449860"/>
                  </a:lnTo>
                  <a:lnTo>
                    <a:pt x="36693" y="492139"/>
                  </a:lnTo>
                  <a:lnTo>
                    <a:pt x="23738" y="535614"/>
                  </a:lnTo>
                  <a:lnTo>
                    <a:pt x="13497" y="580191"/>
                  </a:lnTo>
                  <a:lnTo>
                    <a:pt x="6064" y="625775"/>
                  </a:lnTo>
                  <a:lnTo>
                    <a:pt x="1535" y="672271"/>
                  </a:lnTo>
                  <a:lnTo>
                    <a:pt x="0" y="719583"/>
                  </a:lnTo>
                  <a:lnTo>
                    <a:pt x="1535" y="766896"/>
                  </a:lnTo>
                  <a:lnTo>
                    <a:pt x="6064" y="813392"/>
                  </a:lnTo>
                  <a:lnTo>
                    <a:pt x="13496" y="858976"/>
                  </a:lnTo>
                  <a:lnTo>
                    <a:pt x="23738" y="903552"/>
                  </a:lnTo>
                  <a:lnTo>
                    <a:pt x="36693" y="947028"/>
                  </a:lnTo>
                  <a:lnTo>
                    <a:pt x="52267" y="989306"/>
                  </a:lnTo>
                  <a:lnTo>
                    <a:pt x="70365" y="1030294"/>
                  </a:lnTo>
                  <a:lnTo>
                    <a:pt x="90892" y="1069895"/>
                  </a:lnTo>
                  <a:lnTo>
                    <a:pt x="113754" y="1108016"/>
                  </a:lnTo>
                  <a:lnTo>
                    <a:pt x="138856" y="1144560"/>
                  </a:lnTo>
                  <a:lnTo>
                    <a:pt x="166102" y="1179435"/>
                  </a:lnTo>
                  <a:lnTo>
                    <a:pt x="195399" y="1212543"/>
                  </a:lnTo>
                  <a:lnTo>
                    <a:pt x="226650" y="1243792"/>
                  </a:lnTo>
                  <a:lnTo>
                    <a:pt x="259762" y="1273086"/>
                  </a:lnTo>
                  <a:lnTo>
                    <a:pt x="294640" y="1300329"/>
                  </a:lnTo>
                  <a:lnTo>
                    <a:pt x="331188" y="1325429"/>
                  </a:lnTo>
                  <a:lnTo>
                    <a:pt x="369312" y="1348288"/>
                  </a:lnTo>
                  <a:lnTo>
                    <a:pt x="408918" y="1368814"/>
                  </a:lnTo>
                  <a:lnTo>
                    <a:pt x="449909" y="1386910"/>
                  </a:lnTo>
                  <a:lnTo>
                    <a:pt x="492239" y="1402500"/>
                  </a:lnTo>
                  <a:lnTo>
                    <a:pt x="535672" y="1415436"/>
                  </a:lnTo>
                  <a:lnTo>
                    <a:pt x="580253" y="1425677"/>
                  </a:lnTo>
                  <a:lnTo>
                    <a:pt x="625841" y="1433108"/>
                  </a:lnTo>
                  <a:lnTo>
                    <a:pt x="672341" y="1437637"/>
                  </a:lnTo>
                  <a:lnTo>
                    <a:pt x="692050" y="1438274"/>
                  </a:lnTo>
                </a:path>
              </a:pathLst>
            </a:custGeom>
            <a:ln w="1904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 descr="$PPTXTitle"/>
          <p:cNvSpPr txBox="1">
            <a:spLocks noGrp="1"/>
          </p:cNvSpPr>
          <p:nvPr>
            <p:ph type="title"/>
          </p:nvPr>
        </p:nvSpPr>
        <p:spPr>
          <a:xfrm>
            <a:off x="11118220" y="413204"/>
            <a:ext cx="4170045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dirty="0"/>
              <a:t>Этапы</a:t>
            </a:r>
            <a:r>
              <a:rPr sz="3800" spc="-140" dirty="0"/>
              <a:t> </a:t>
            </a:r>
            <a:r>
              <a:rPr sz="3800" spc="-10" dirty="0"/>
              <a:t>мониторинга</a:t>
            </a:r>
            <a:endParaRPr sz="3800"/>
          </a:p>
        </p:txBody>
      </p:sp>
      <p:sp>
        <p:nvSpPr>
          <p:cNvPr id="25" name="object 25"/>
          <p:cNvSpPr txBox="1"/>
          <p:nvPr/>
        </p:nvSpPr>
        <p:spPr>
          <a:xfrm>
            <a:off x="7858722" y="2231208"/>
            <a:ext cx="9683750" cy="8064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500"/>
              </a:lnSpc>
              <a:spcBef>
                <a:spcPts val="95"/>
              </a:spcBef>
              <a:tabLst>
                <a:tab pos="1678305" algn="l"/>
                <a:tab pos="3984625" algn="l"/>
                <a:tab pos="4424680" algn="l"/>
                <a:tab pos="5748655" algn="l"/>
                <a:tab pos="8092440" algn="l"/>
              </a:tabLst>
            </a:pPr>
            <a:r>
              <a:rPr sz="2200" spc="-10" dirty="0">
                <a:solidFill>
                  <a:srgbClr val="002060"/>
                </a:solidFill>
                <a:latin typeface="Arial Black"/>
                <a:cs typeface="Arial Black"/>
              </a:rPr>
              <a:t>Рассылка</a:t>
            </a:r>
            <a:r>
              <a:rPr sz="2200" dirty="0">
                <a:solidFill>
                  <a:srgbClr val="002060"/>
                </a:solidFill>
                <a:latin typeface="Arial Black"/>
                <a:cs typeface="Arial Black"/>
              </a:rPr>
              <a:t>	</a:t>
            </a:r>
            <a:r>
              <a:rPr sz="2200" spc="-10" dirty="0">
                <a:solidFill>
                  <a:srgbClr val="002060"/>
                </a:solidFill>
                <a:latin typeface="Arial Black"/>
                <a:cs typeface="Arial Black"/>
              </a:rPr>
              <a:t>уведомлений</a:t>
            </a:r>
            <a:r>
              <a:rPr sz="2200" dirty="0">
                <a:solidFill>
                  <a:srgbClr val="002060"/>
                </a:solidFill>
                <a:latin typeface="Arial Black"/>
                <a:cs typeface="Arial Black"/>
              </a:rPr>
              <a:t>	</a:t>
            </a:r>
            <a:r>
              <a:rPr sz="2200" spc="-50" dirty="0">
                <a:solidFill>
                  <a:srgbClr val="002060"/>
                </a:solidFill>
                <a:latin typeface="Arial Black"/>
                <a:cs typeface="Arial Black"/>
              </a:rPr>
              <a:t>о</a:t>
            </a:r>
            <a:r>
              <a:rPr sz="2200" dirty="0">
                <a:solidFill>
                  <a:srgbClr val="002060"/>
                </a:solidFill>
                <a:latin typeface="Arial Black"/>
                <a:cs typeface="Arial Black"/>
              </a:rPr>
              <a:t>	</a:t>
            </a:r>
            <a:r>
              <a:rPr sz="2200" spc="-10" dirty="0">
                <a:solidFill>
                  <a:srgbClr val="002060"/>
                </a:solidFill>
                <a:latin typeface="Arial Black"/>
                <a:cs typeface="Arial Black"/>
              </a:rPr>
              <a:t>начале</a:t>
            </a:r>
            <a:r>
              <a:rPr sz="2200" dirty="0">
                <a:solidFill>
                  <a:srgbClr val="002060"/>
                </a:solidFill>
                <a:latin typeface="Arial Black"/>
                <a:cs typeface="Arial Black"/>
              </a:rPr>
              <a:t>	</a:t>
            </a:r>
            <a:r>
              <a:rPr sz="2200" spc="-10" dirty="0">
                <a:solidFill>
                  <a:srgbClr val="002060"/>
                </a:solidFill>
                <a:latin typeface="Arial Black"/>
                <a:cs typeface="Arial Black"/>
              </a:rPr>
              <a:t>мониторинга</a:t>
            </a:r>
            <a:r>
              <a:rPr sz="2200" b="1" spc="-10" dirty="0">
                <a:solidFill>
                  <a:srgbClr val="002060"/>
                </a:solidFill>
                <a:latin typeface="Tahoma"/>
                <a:cs typeface="Tahoma"/>
              </a:rPr>
              <a:t>,</a:t>
            </a:r>
            <a:r>
              <a:rPr sz="2200" b="1" dirty="0">
                <a:solidFill>
                  <a:srgbClr val="002060"/>
                </a:solidFill>
                <a:latin typeface="Tahoma"/>
                <a:cs typeface="Tahoma"/>
              </a:rPr>
              <a:t>	</a:t>
            </a:r>
            <a:r>
              <a:rPr sz="2200" spc="-65" dirty="0">
                <a:solidFill>
                  <a:srgbClr val="002060"/>
                </a:solidFill>
                <a:latin typeface="Arial Black"/>
                <a:cs typeface="Arial Black"/>
              </a:rPr>
              <a:t>заявители </a:t>
            </a:r>
            <a:r>
              <a:rPr sz="2200" spc="-85" dirty="0">
                <a:solidFill>
                  <a:srgbClr val="002060"/>
                </a:solidFill>
                <a:latin typeface="Arial Black"/>
                <a:cs typeface="Arial Black"/>
              </a:rPr>
              <a:t>предоставляют</a:t>
            </a:r>
            <a:r>
              <a:rPr sz="2200" spc="-114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2200" spc="-165" dirty="0">
                <a:solidFill>
                  <a:srgbClr val="002060"/>
                </a:solidFill>
                <a:latin typeface="Arial Black"/>
                <a:cs typeface="Arial Black"/>
              </a:rPr>
              <a:t>все</a:t>
            </a:r>
            <a:r>
              <a:rPr sz="2200" spc="-114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2200" spc="-100" dirty="0">
                <a:solidFill>
                  <a:srgbClr val="002060"/>
                </a:solidFill>
                <a:latin typeface="Arial Black"/>
                <a:cs typeface="Arial Black"/>
              </a:rPr>
              <a:t>необходимые</a:t>
            </a:r>
            <a:r>
              <a:rPr sz="2200" spc="-114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2200" spc="-65" dirty="0">
                <a:solidFill>
                  <a:srgbClr val="002060"/>
                </a:solidFill>
                <a:latin typeface="Arial Black"/>
                <a:cs typeface="Arial Black"/>
              </a:rPr>
              <a:t>документы</a:t>
            </a:r>
            <a:r>
              <a:rPr sz="2200" spc="-114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2200" spc="-85" dirty="0">
                <a:solidFill>
                  <a:srgbClr val="002060"/>
                </a:solidFill>
                <a:latin typeface="Arial Black"/>
                <a:cs typeface="Arial Black"/>
              </a:rPr>
              <a:t>для</a:t>
            </a:r>
            <a:r>
              <a:rPr sz="2200" spc="-114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2200" spc="-10" dirty="0">
                <a:solidFill>
                  <a:srgbClr val="002060"/>
                </a:solidFill>
                <a:latin typeface="Arial Black"/>
                <a:cs typeface="Arial Black"/>
              </a:rPr>
              <a:t>мониторинга</a:t>
            </a:r>
            <a:endParaRPr sz="2200">
              <a:latin typeface="Arial Black"/>
              <a:cs typeface="Arial Black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858722" y="3643306"/>
            <a:ext cx="8958580" cy="11969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500"/>
              </a:lnSpc>
              <a:spcBef>
                <a:spcPts val="95"/>
              </a:spcBef>
            </a:pPr>
            <a:r>
              <a:rPr sz="2200" spc="-100" dirty="0">
                <a:solidFill>
                  <a:srgbClr val="002060"/>
                </a:solidFill>
                <a:latin typeface="Arial Black"/>
                <a:cs typeface="Arial Black"/>
              </a:rPr>
              <a:t>Проверка</a:t>
            </a:r>
            <a:r>
              <a:rPr sz="2200" spc="-114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2200" spc="-105" dirty="0">
                <a:solidFill>
                  <a:srgbClr val="002060"/>
                </a:solidFill>
                <a:latin typeface="Arial Black"/>
                <a:cs typeface="Arial Black"/>
              </a:rPr>
              <a:t>экспертами</a:t>
            </a:r>
            <a:r>
              <a:rPr sz="2200" spc="-114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2200" spc="-130" dirty="0">
                <a:solidFill>
                  <a:srgbClr val="002060"/>
                </a:solidFill>
                <a:latin typeface="Arial Black"/>
                <a:cs typeface="Arial Black"/>
              </a:rPr>
              <a:t>на</a:t>
            </a:r>
            <a:r>
              <a:rPr sz="2200" spc="-114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2200" spc="-65" dirty="0">
                <a:solidFill>
                  <a:srgbClr val="002060"/>
                </a:solidFill>
                <a:latin typeface="Arial Black"/>
                <a:cs typeface="Arial Black"/>
              </a:rPr>
              <a:t>соответствия</a:t>
            </a:r>
            <a:r>
              <a:rPr sz="2200" spc="-114" dirty="0">
                <a:solidFill>
                  <a:srgbClr val="002060"/>
                </a:solidFill>
                <a:latin typeface="Arial Black"/>
                <a:cs typeface="Arial Black"/>
              </a:rPr>
              <a:t> хода</a:t>
            </a:r>
            <a:r>
              <a:rPr sz="2200" spc="-11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2200" spc="-10" dirty="0">
                <a:solidFill>
                  <a:srgbClr val="002060"/>
                </a:solidFill>
                <a:latin typeface="Arial Black"/>
                <a:cs typeface="Arial Black"/>
              </a:rPr>
              <a:t>реализации </a:t>
            </a:r>
            <a:r>
              <a:rPr sz="2200" spc="-35" dirty="0">
                <a:solidFill>
                  <a:srgbClr val="002060"/>
                </a:solidFill>
                <a:latin typeface="Arial Black"/>
                <a:cs typeface="Arial Black"/>
              </a:rPr>
              <a:t>мероприятий</a:t>
            </a:r>
            <a:r>
              <a:rPr sz="2200" b="1" spc="-35" dirty="0">
                <a:solidFill>
                  <a:srgbClr val="002060"/>
                </a:solidFill>
                <a:latin typeface="Tahoma"/>
                <a:cs typeface="Tahoma"/>
              </a:rPr>
              <a:t>,</a:t>
            </a:r>
            <a:r>
              <a:rPr sz="2200" b="1" spc="-3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200" spc="-90" dirty="0">
                <a:solidFill>
                  <a:srgbClr val="002060"/>
                </a:solidFill>
                <a:latin typeface="Arial Black"/>
                <a:cs typeface="Arial Black"/>
              </a:rPr>
              <a:t>утвержденных</a:t>
            </a:r>
            <a:r>
              <a:rPr sz="2200" spc="-12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2200" dirty="0">
                <a:solidFill>
                  <a:srgbClr val="002060"/>
                </a:solidFill>
                <a:latin typeface="Arial Black"/>
                <a:cs typeface="Arial Black"/>
              </a:rPr>
              <a:t>в</a:t>
            </a:r>
            <a:r>
              <a:rPr sz="2200" spc="-114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2200" spc="-100" dirty="0">
                <a:solidFill>
                  <a:srgbClr val="002060"/>
                </a:solidFill>
                <a:latin typeface="Arial Black"/>
                <a:cs typeface="Arial Black"/>
              </a:rPr>
              <a:t>календарном</a:t>
            </a:r>
            <a:r>
              <a:rPr sz="2200" spc="-12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2200" spc="-130" dirty="0">
                <a:solidFill>
                  <a:srgbClr val="002060"/>
                </a:solidFill>
                <a:latin typeface="Arial Black"/>
                <a:cs typeface="Arial Black"/>
              </a:rPr>
              <a:t>плане</a:t>
            </a:r>
            <a:r>
              <a:rPr sz="2200" spc="-12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2200" dirty="0">
                <a:solidFill>
                  <a:srgbClr val="002060"/>
                </a:solidFill>
                <a:latin typeface="Arial Black"/>
                <a:cs typeface="Arial Black"/>
              </a:rPr>
              <a:t>и</a:t>
            </a:r>
            <a:r>
              <a:rPr sz="2200" spc="-114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2200" spc="-10" dirty="0">
                <a:solidFill>
                  <a:srgbClr val="002060"/>
                </a:solidFill>
                <a:latin typeface="Arial Black"/>
                <a:cs typeface="Arial Black"/>
              </a:rPr>
              <a:t>смете </a:t>
            </a:r>
            <a:r>
              <a:rPr sz="2200" spc="-120" dirty="0">
                <a:solidFill>
                  <a:srgbClr val="002060"/>
                </a:solidFill>
                <a:latin typeface="Arial Black"/>
                <a:cs typeface="Arial Black"/>
              </a:rPr>
              <a:t>расходов </a:t>
            </a:r>
            <a:r>
              <a:rPr sz="2200" spc="-10" dirty="0">
                <a:solidFill>
                  <a:srgbClr val="002060"/>
                </a:solidFill>
                <a:latin typeface="Arial Black"/>
                <a:cs typeface="Arial Black"/>
              </a:rPr>
              <a:t>договора</a:t>
            </a:r>
            <a:endParaRPr sz="2200">
              <a:latin typeface="Arial Black"/>
              <a:cs typeface="Arial Black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858722" y="5448727"/>
            <a:ext cx="9683750" cy="8064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500"/>
              </a:lnSpc>
              <a:spcBef>
                <a:spcPts val="95"/>
              </a:spcBef>
              <a:tabLst>
                <a:tab pos="1864360" algn="l"/>
                <a:tab pos="3836670" algn="l"/>
                <a:tab pos="4627245" algn="l"/>
                <a:tab pos="6919595" algn="l"/>
                <a:tab pos="7388225" algn="l"/>
                <a:tab pos="8361045" algn="l"/>
              </a:tabLst>
            </a:pPr>
            <a:r>
              <a:rPr sz="2200" spc="-10" dirty="0">
                <a:solidFill>
                  <a:srgbClr val="002060"/>
                </a:solidFill>
                <a:latin typeface="Arial Black"/>
                <a:cs typeface="Arial Black"/>
              </a:rPr>
              <a:t>Менеджер</a:t>
            </a:r>
            <a:r>
              <a:rPr sz="2200" dirty="0">
                <a:solidFill>
                  <a:srgbClr val="002060"/>
                </a:solidFill>
                <a:latin typeface="Arial Black"/>
                <a:cs typeface="Arial Black"/>
              </a:rPr>
              <a:t>	</a:t>
            </a:r>
            <a:r>
              <a:rPr sz="2200" spc="-10" dirty="0">
                <a:solidFill>
                  <a:srgbClr val="002060"/>
                </a:solidFill>
                <a:latin typeface="Arial Black"/>
                <a:cs typeface="Arial Black"/>
              </a:rPr>
              <a:t>формирует</a:t>
            </a:r>
            <a:r>
              <a:rPr sz="2200" dirty="0">
                <a:solidFill>
                  <a:srgbClr val="002060"/>
                </a:solidFill>
                <a:latin typeface="Arial Black"/>
                <a:cs typeface="Arial Black"/>
              </a:rPr>
              <a:t>	</a:t>
            </a:r>
            <a:r>
              <a:rPr sz="2200" spc="-25" dirty="0">
                <a:solidFill>
                  <a:srgbClr val="002060"/>
                </a:solidFill>
                <a:latin typeface="Arial Black"/>
                <a:cs typeface="Arial Black"/>
              </a:rPr>
              <a:t>акт</a:t>
            </a:r>
            <a:r>
              <a:rPr sz="2200" dirty="0">
                <a:solidFill>
                  <a:srgbClr val="002060"/>
                </a:solidFill>
                <a:latin typeface="Arial Black"/>
                <a:cs typeface="Arial Black"/>
              </a:rPr>
              <a:t>	</a:t>
            </a:r>
            <a:r>
              <a:rPr sz="2200" spc="-10" dirty="0">
                <a:solidFill>
                  <a:srgbClr val="002060"/>
                </a:solidFill>
                <a:latin typeface="Arial Black"/>
                <a:cs typeface="Arial Black"/>
              </a:rPr>
              <a:t>мониторинга</a:t>
            </a:r>
            <a:r>
              <a:rPr sz="2200" dirty="0">
                <a:solidFill>
                  <a:srgbClr val="002060"/>
                </a:solidFill>
                <a:latin typeface="Arial Black"/>
                <a:cs typeface="Arial Black"/>
              </a:rPr>
              <a:t>	</a:t>
            </a:r>
            <a:r>
              <a:rPr sz="2200" spc="-50" dirty="0">
                <a:solidFill>
                  <a:srgbClr val="002060"/>
                </a:solidFill>
                <a:latin typeface="Arial Black"/>
                <a:cs typeface="Arial Black"/>
              </a:rPr>
              <a:t>в</a:t>
            </a:r>
            <a:r>
              <a:rPr sz="2200" dirty="0">
                <a:solidFill>
                  <a:srgbClr val="002060"/>
                </a:solidFill>
                <a:latin typeface="Arial Black"/>
                <a:cs typeface="Arial Black"/>
              </a:rPr>
              <a:t>	</a:t>
            </a:r>
            <a:r>
              <a:rPr sz="2200" spc="-20" dirty="0">
                <a:solidFill>
                  <a:srgbClr val="002060"/>
                </a:solidFill>
                <a:latin typeface="Arial Black"/>
                <a:cs typeface="Arial Black"/>
              </a:rPr>
              <a:t>АИС</a:t>
            </a:r>
            <a:r>
              <a:rPr sz="2200" b="1" spc="-20" dirty="0">
                <a:solidFill>
                  <a:srgbClr val="002060"/>
                </a:solidFill>
                <a:latin typeface="Tahoma"/>
                <a:cs typeface="Tahoma"/>
              </a:rPr>
              <a:t>,</a:t>
            </a:r>
            <a:r>
              <a:rPr sz="2200" b="1" dirty="0">
                <a:solidFill>
                  <a:srgbClr val="002060"/>
                </a:solidFill>
                <a:latin typeface="Tahoma"/>
                <a:cs typeface="Tahoma"/>
              </a:rPr>
              <a:t>	</a:t>
            </a:r>
            <a:r>
              <a:rPr sz="2200" spc="-170" dirty="0">
                <a:solidFill>
                  <a:srgbClr val="002060"/>
                </a:solidFill>
                <a:latin typeface="Arial Black"/>
                <a:cs typeface="Arial Black"/>
              </a:rPr>
              <a:t>согласно </a:t>
            </a:r>
            <a:r>
              <a:rPr sz="2200" spc="-85" dirty="0">
                <a:solidFill>
                  <a:srgbClr val="002060"/>
                </a:solidFill>
                <a:latin typeface="Arial Black"/>
                <a:cs typeface="Arial Black"/>
              </a:rPr>
              <a:t>оценкам</a:t>
            </a:r>
            <a:r>
              <a:rPr sz="2200" spc="-11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2200" dirty="0">
                <a:solidFill>
                  <a:srgbClr val="002060"/>
                </a:solidFill>
                <a:latin typeface="Arial Black"/>
                <a:cs typeface="Arial Black"/>
              </a:rPr>
              <a:t>и</a:t>
            </a:r>
            <a:r>
              <a:rPr sz="2200" spc="-11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2200" spc="-55" dirty="0">
                <a:solidFill>
                  <a:srgbClr val="002060"/>
                </a:solidFill>
                <a:latin typeface="Arial Black"/>
                <a:cs typeface="Arial Black"/>
              </a:rPr>
              <a:t>комментариям</a:t>
            </a:r>
            <a:r>
              <a:rPr sz="2200" spc="-11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2200" spc="-10" dirty="0">
                <a:solidFill>
                  <a:srgbClr val="002060"/>
                </a:solidFill>
                <a:latin typeface="Arial Black"/>
                <a:cs typeface="Arial Black"/>
              </a:rPr>
              <a:t>экспертов</a:t>
            </a:r>
            <a:endParaRPr sz="2200">
              <a:latin typeface="Arial Black"/>
              <a:cs typeface="Arial Black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904998" y="7086774"/>
            <a:ext cx="8887460" cy="8064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500"/>
              </a:lnSpc>
              <a:spcBef>
                <a:spcPts val="95"/>
              </a:spcBef>
            </a:pPr>
            <a:r>
              <a:rPr sz="2200" spc="-110" dirty="0">
                <a:solidFill>
                  <a:srgbClr val="002060"/>
                </a:solidFill>
                <a:latin typeface="Arial Black"/>
                <a:cs typeface="Arial Black"/>
              </a:rPr>
              <a:t>Подписание</a:t>
            </a:r>
            <a:r>
              <a:rPr sz="2200" spc="-12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2200" spc="-60" dirty="0">
                <a:solidFill>
                  <a:srgbClr val="002060"/>
                </a:solidFill>
                <a:latin typeface="Arial Black"/>
                <a:cs typeface="Arial Black"/>
              </a:rPr>
              <a:t>акта</a:t>
            </a:r>
            <a:r>
              <a:rPr sz="2200" spc="-12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2200" spc="-55" dirty="0">
                <a:solidFill>
                  <a:srgbClr val="002060"/>
                </a:solidFill>
                <a:latin typeface="Arial Black"/>
                <a:cs typeface="Arial Black"/>
              </a:rPr>
              <a:t>мониторинга</a:t>
            </a:r>
            <a:r>
              <a:rPr sz="2200" spc="-12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2200" spc="-80" dirty="0">
                <a:solidFill>
                  <a:srgbClr val="002060"/>
                </a:solidFill>
                <a:latin typeface="Arial Black"/>
                <a:cs typeface="Arial Black"/>
              </a:rPr>
              <a:t>заявителем</a:t>
            </a:r>
            <a:r>
              <a:rPr sz="2200" b="1" spc="-80" dirty="0">
                <a:solidFill>
                  <a:srgbClr val="002060"/>
                </a:solidFill>
                <a:latin typeface="Tahoma"/>
                <a:cs typeface="Tahoma"/>
              </a:rPr>
              <a:t>,</a:t>
            </a:r>
            <a:r>
              <a:rPr sz="2200" b="1" spc="-3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002060"/>
                </a:solidFill>
                <a:latin typeface="Arial Black"/>
                <a:cs typeface="Arial Black"/>
              </a:rPr>
              <a:t>руководством </a:t>
            </a:r>
            <a:r>
              <a:rPr sz="2200" spc="-80" dirty="0">
                <a:solidFill>
                  <a:srgbClr val="002060"/>
                </a:solidFill>
                <a:latin typeface="Arial Black"/>
                <a:cs typeface="Arial Black"/>
              </a:rPr>
              <a:t>организации</a:t>
            </a:r>
            <a:r>
              <a:rPr sz="2200" spc="-11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2200" dirty="0">
                <a:solidFill>
                  <a:srgbClr val="002060"/>
                </a:solidFill>
                <a:latin typeface="Arial Black"/>
                <a:cs typeface="Arial Black"/>
              </a:rPr>
              <a:t>и</a:t>
            </a:r>
            <a:r>
              <a:rPr sz="2200" spc="-105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2200" spc="-45" dirty="0">
                <a:solidFill>
                  <a:srgbClr val="002060"/>
                </a:solidFill>
                <a:latin typeface="Arial Black"/>
                <a:cs typeface="Arial Black"/>
              </a:rPr>
              <a:t>мониторинговой</a:t>
            </a:r>
            <a:r>
              <a:rPr sz="2200" spc="-105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2200" spc="-55" dirty="0">
                <a:solidFill>
                  <a:srgbClr val="002060"/>
                </a:solidFill>
                <a:latin typeface="Arial Black"/>
                <a:cs typeface="Arial Black"/>
              </a:rPr>
              <a:t>группой</a:t>
            </a:r>
            <a:r>
              <a:rPr sz="2200" spc="-105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2200" spc="-100" dirty="0">
                <a:solidFill>
                  <a:srgbClr val="002060"/>
                </a:solidFill>
                <a:latin typeface="Arial Black"/>
                <a:cs typeface="Arial Black"/>
              </a:rPr>
              <a:t>посредством</a:t>
            </a:r>
            <a:r>
              <a:rPr sz="2200" spc="-105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2200" spc="-25" dirty="0">
                <a:solidFill>
                  <a:srgbClr val="002060"/>
                </a:solidFill>
                <a:latin typeface="Arial Black"/>
                <a:cs typeface="Arial Black"/>
              </a:rPr>
              <a:t>ЭЦП</a:t>
            </a:r>
            <a:endParaRPr sz="2200">
              <a:latin typeface="Arial Black"/>
              <a:cs typeface="Arial Black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858722" y="8695534"/>
            <a:ext cx="9684385" cy="8064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500"/>
              </a:lnSpc>
              <a:spcBef>
                <a:spcPts val="95"/>
              </a:spcBef>
            </a:pPr>
            <a:r>
              <a:rPr sz="2200" spc="-35" dirty="0">
                <a:solidFill>
                  <a:srgbClr val="002060"/>
                </a:solidFill>
                <a:latin typeface="Arial Black"/>
                <a:cs typeface="Arial Black"/>
              </a:rPr>
              <a:t>Подготовка</a:t>
            </a:r>
            <a:r>
              <a:rPr sz="2200" spc="14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2200" dirty="0">
                <a:solidFill>
                  <a:srgbClr val="002060"/>
                </a:solidFill>
                <a:latin typeface="Arial Black"/>
                <a:cs typeface="Arial Black"/>
              </a:rPr>
              <a:t>и</a:t>
            </a:r>
            <a:r>
              <a:rPr sz="2200" spc="145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2200" spc="-55" dirty="0">
                <a:solidFill>
                  <a:srgbClr val="002060"/>
                </a:solidFill>
                <a:latin typeface="Arial Black"/>
                <a:cs typeface="Arial Black"/>
              </a:rPr>
              <a:t>передача</a:t>
            </a:r>
            <a:r>
              <a:rPr sz="2200" spc="14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2200" dirty="0">
                <a:solidFill>
                  <a:srgbClr val="002060"/>
                </a:solidFill>
                <a:latin typeface="Arial Black"/>
                <a:cs typeface="Arial Black"/>
              </a:rPr>
              <a:t>акта</a:t>
            </a:r>
            <a:r>
              <a:rPr sz="2200" spc="145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2200" spc="-25" dirty="0">
                <a:solidFill>
                  <a:srgbClr val="002060"/>
                </a:solidFill>
                <a:latin typeface="Arial Black"/>
                <a:cs typeface="Arial Black"/>
              </a:rPr>
              <a:t>мониторинга</a:t>
            </a:r>
            <a:r>
              <a:rPr sz="2200" spc="14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2200" dirty="0">
                <a:solidFill>
                  <a:srgbClr val="002060"/>
                </a:solidFill>
                <a:latin typeface="Arial Black"/>
                <a:cs typeface="Arial Black"/>
              </a:rPr>
              <a:t>в</a:t>
            </a:r>
            <a:r>
              <a:rPr sz="2200" spc="145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2200" spc="-45" dirty="0">
                <a:solidFill>
                  <a:srgbClr val="002060"/>
                </a:solidFill>
                <a:latin typeface="Arial Black"/>
                <a:cs typeface="Arial Black"/>
              </a:rPr>
              <a:t>соответствующие </a:t>
            </a:r>
            <a:r>
              <a:rPr sz="2200" spc="-105" dirty="0">
                <a:solidFill>
                  <a:srgbClr val="002060"/>
                </a:solidFill>
                <a:latin typeface="Arial Black"/>
                <a:cs typeface="Arial Black"/>
              </a:rPr>
              <a:t>Национальные</a:t>
            </a:r>
            <a:r>
              <a:rPr sz="2200" spc="-85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2200" spc="-120" dirty="0">
                <a:solidFill>
                  <a:srgbClr val="002060"/>
                </a:solidFill>
                <a:latin typeface="Arial Black"/>
                <a:cs typeface="Arial Black"/>
              </a:rPr>
              <a:t>научные</a:t>
            </a:r>
            <a:r>
              <a:rPr sz="2200" spc="-85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2200" spc="-10" dirty="0">
                <a:solidFill>
                  <a:srgbClr val="002060"/>
                </a:solidFill>
                <a:latin typeface="Arial Black"/>
                <a:cs typeface="Arial Black"/>
              </a:rPr>
              <a:t>советы</a:t>
            </a:r>
            <a:endParaRPr sz="2200">
              <a:latin typeface="Arial Black"/>
              <a:cs typeface="Arial Black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50415" y="2141137"/>
            <a:ext cx="497205" cy="7510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0" b="1" spc="-50" dirty="0">
                <a:solidFill>
                  <a:srgbClr val="002060"/>
                </a:solidFill>
                <a:latin typeface="Gadugi"/>
                <a:cs typeface="Gadugi"/>
              </a:rPr>
              <a:t>1</a:t>
            </a:r>
            <a:endParaRPr sz="6500">
              <a:latin typeface="Gadugi"/>
              <a:cs typeface="Gadugi"/>
            </a:endParaRPr>
          </a:p>
          <a:p>
            <a:pPr marL="12700">
              <a:lnSpc>
                <a:spcPct val="100000"/>
              </a:lnSpc>
              <a:spcBef>
                <a:spcPts val="5075"/>
              </a:spcBef>
            </a:pPr>
            <a:r>
              <a:rPr sz="6500" b="1" spc="-50" dirty="0">
                <a:solidFill>
                  <a:srgbClr val="002060"/>
                </a:solidFill>
                <a:latin typeface="Gadugi"/>
                <a:cs typeface="Gadugi"/>
              </a:rPr>
              <a:t>2</a:t>
            </a:r>
            <a:endParaRPr sz="6500">
              <a:latin typeface="Gadugi"/>
              <a:cs typeface="Gadugi"/>
            </a:endParaRPr>
          </a:p>
          <a:p>
            <a:pPr marL="12700">
              <a:lnSpc>
                <a:spcPct val="100000"/>
              </a:lnSpc>
              <a:spcBef>
                <a:spcPts val="4755"/>
              </a:spcBef>
            </a:pPr>
            <a:r>
              <a:rPr sz="6500" b="1" spc="-50" dirty="0">
                <a:solidFill>
                  <a:srgbClr val="002060"/>
                </a:solidFill>
                <a:latin typeface="Gadugi"/>
                <a:cs typeface="Gadugi"/>
              </a:rPr>
              <a:t>3</a:t>
            </a:r>
            <a:endParaRPr sz="6500">
              <a:latin typeface="Gadugi"/>
              <a:cs typeface="Gadugi"/>
            </a:endParaRPr>
          </a:p>
          <a:p>
            <a:pPr marL="12700">
              <a:lnSpc>
                <a:spcPct val="100000"/>
              </a:lnSpc>
              <a:spcBef>
                <a:spcPts val="5030"/>
              </a:spcBef>
            </a:pPr>
            <a:r>
              <a:rPr sz="6500" b="1" spc="-50" dirty="0">
                <a:solidFill>
                  <a:srgbClr val="002060"/>
                </a:solidFill>
                <a:latin typeface="Gadugi"/>
                <a:cs typeface="Gadugi"/>
              </a:rPr>
              <a:t>4</a:t>
            </a:r>
            <a:endParaRPr sz="6500">
              <a:latin typeface="Gadugi"/>
              <a:cs typeface="Gadugi"/>
            </a:endParaRPr>
          </a:p>
          <a:p>
            <a:pPr marL="12700">
              <a:lnSpc>
                <a:spcPct val="100000"/>
              </a:lnSpc>
              <a:spcBef>
                <a:spcPts val="5075"/>
              </a:spcBef>
            </a:pPr>
            <a:r>
              <a:rPr sz="6500" b="1" spc="-50" dirty="0">
                <a:solidFill>
                  <a:srgbClr val="002060"/>
                </a:solidFill>
                <a:latin typeface="Gadugi"/>
                <a:cs typeface="Gadugi"/>
              </a:rPr>
              <a:t>5</a:t>
            </a:r>
            <a:endParaRPr sz="6500">
              <a:latin typeface="Gadugi"/>
              <a:cs typeface="Gadug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3628390"/>
            <a:chOff x="0" y="0"/>
            <a:chExt cx="18288000" cy="36283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8832694" cy="362778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5" y="0"/>
              <a:ext cx="18287552" cy="1527579"/>
            </a:xfrm>
            <a:prstGeom prst="rect">
              <a:avLst/>
            </a:prstGeom>
          </p:spPr>
        </p:pic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158230" marR="80010" algn="ctr">
              <a:lnSpc>
                <a:spcPts val="3700"/>
              </a:lnSpc>
              <a:spcBef>
                <a:spcPts val="100"/>
              </a:spcBef>
            </a:pPr>
            <a:r>
              <a:rPr sz="3100" dirty="0"/>
              <a:t>Процесс</a:t>
            </a:r>
            <a:r>
              <a:rPr sz="3100" spc="-160" dirty="0"/>
              <a:t> </a:t>
            </a:r>
            <a:r>
              <a:rPr sz="3100" spc="-10" dirty="0"/>
              <a:t>подготовки</a:t>
            </a:r>
            <a:endParaRPr sz="3100"/>
          </a:p>
          <a:p>
            <a:pPr marL="6158230" algn="ctr">
              <a:lnSpc>
                <a:spcPts val="3700"/>
              </a:lnSpc>
            </a:pPr>
            <a:r>
              <a:rPr sz="3100" dirty="0"/>
              <a:t>к</a:t>
            </a:r>
            <a:r>
              <a:rPr sz="3100" spc="-95" dirty="0"/>
              <a:t> </a:t>
            </a:r>
            <a:r>
              <a:rPr sz="3100" spc="-10" dirty="0"/>
              <a:t>проведению</a:t>
            </a:r>
            <a:r>
              <a:rPr sz="3100" spc="-90" dirty="0"/>
              <a:t> </a:t>
            </a:r>
            <a:r>
              <a:rPr sz="3100" spc="-10" dirty="0"/>
              <a:t>мониторинга</a:t>
            </a:r>
            <a:endParaRPr sz="3100"/>
          </a:p>
        </p:txBody>
      </p:sp>
      <p:grpSp>
        <p:nvGrpSpPr>
          <p:cNvPr id="6" name="object 6"/>
          <p:cNvGrpSpPr/>
          <p:nvPr/>
        </p:nvGrpSpPr>
        <p:grpSpPr>
          <a:xfrm>
            <a:off x="0" y="141839"/>
            <a:ext cx="18288000" cy="10142220"/>
            <a:chOff x="0" y="141839"/>
            <a:chExt cx="18288000" cy="1014222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2958" y="141839"/>
              <a:ext cx="1133474" cy="111442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3177921"/>
              <a:ext cx="18287999" cy="710564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969505" y="1629651"/>
              <a:ext cx="571499" cy="53339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023888" y="2360339"/>
              <a:ext cx="523874" cy="514349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0890484" y="1778762"/>
            <a:ext cx="7040880" cy="11645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20"/>
              </a:spcBef>
            </a:pPr>
            <a:r>
              <a:rPr sz="1500" spc="135" dirty="0">
                <a:solidFill>
                  <a:srgbClr val="002060"/>
                </a:solidFill>
                <a:latin typeface="Lucida Sans Unicode"/>
                <a:cs typeface="Lucida Sans Unicode"/>
              </a:rPr>
              <a:t>Мониторинг</a:t>
            </a:r>
            <a:r>
              <a:rPr sz="1500" spc="190" dirty="0">
                <a:solidFill>
                  <a:srgbClr val="002060"/>
                </a:solidFill>
                <a:latin typeface="Lucida Sans Unicode"/>
                <a:cs typeface="Lucida Sans Unicode"/>
              </a:rPr>
              <a:t> </a:t>
            </a:r>
            <a:r>
              <a:rPr sz="1500" spc="145" dirty="0">
                <a:solidFill>
                  <a:srgbClr val="002060"/>
                </a:solidFill>
                <a:latin typeface="Lucida Sans Unicode"/>
                <a:cs typeface="Lucida Sans Unicode"/>
              </a:rPr>
              <a:t>осуществляется</a:t>
            </a:r>
            <a:r>
              <a:rPr sz="1500" spc="120" dirty="0">
                <a:solidFill>
                  <a:srgbClr val="002060"/>
                </a:solidFill>
                <a:latin typeface="Lucida Sans Unicode"/>
                <a:cs typeface="Lucida Sans Unicode"/>
              </a:rPr>
              <a:t>  </a:t>
            </a:r>
            <a:r>
              <a:rPr sz="1500" spc="110" dirty="0">
                <a:solidFill>
                  <a:srgbClr val="002060"/>
                </a:solidFill>
                <a:latin typeface="Lucida Sans Unicode"/>
                <a:cs typeface="Lucida Sans Unicode"/>
              </a:rPr>
              <a:t>ежегодно</a:t>
            </a:r>
            <a:r>
              <a:rPr sz="1500" spc="190" dirty="0">
                <a:solidFill>
                  <a:srgbClr val="002060"/>
                </a:solidFill>
                <a:latin typeface="Lucida Sans Unicode"/>
                <a:cs typeface="Lucida Sans Unicode"/>
              </a:rPr>
              <a:t> </a:t>
            </a:r>
            <a:r>
              <a:rPr sz="1500" dirty="0">
                <a:solidFill>
                  <a:srgbClr val="002060"/>
                </a:solidFill>
                <a:latin typeface="Arial Black"/>
                <a:cs typeface="Arial Black"/>
              </a:rPr>
              <a:t>с</a:t>
            </a:r>
            <a:r>
              <a:rPr sz="1500" spc="165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500" spc="50" dirty="0">
                <a:solidFill>
                  <a:srgbClr val="002060"/>
                </a:solidFill>
                <a:latin typeface="Arial Black"/>
                <a:cs typeface="Arial Black"/>
              </a:rPr>
              <a:t>мая</a:t>
            </a:r>
            <a:r>
              <a:rPr sz="1500" spc="165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500" dirty="0">
                <a:solidFill>
                  <a:srgbClr val="002060"/>
                </a:solidFill>
                <a:latin typeface="Arial Black"/>
                <a:cs typeface="Arial Black"/>
              </a:rPr>
              <a:t>по</a:t>
            </a:r>
            <a:r>
              <a:rPr sz="1500" spc="95" dirty="0">
                <a:solidFill>
                  <a:srgbClr val="002060"/>
                </a:solidFill>
                <a:latin typeface="Arial Black"/>
                <a:cs typeface="Arial Black"/>
              </a:rPr>
              <a:t>  </a:t>
            </a:r>
            <a:r>
              <a:rPr sz="1500" spc="65" dirty="0">
                <a:solidFill>
                  <a:srgbClr val="002060"/>
                </a:solidFill>
                <a:latin typeface="Arial Black"/>
                <a:cs typeface="Arial Black"/>
              </a:rPr>
              <a:t>декабрь</a:t>
            </a:r>
            <a:endParaRPr sz="1500">
              <a:latin typeface="Arial Black"/>
              <a:cs typeface="Arial Black"/>
            </a:endParaRPr>
          </a:p>
          <a:p>
            <a:pPr marL="12700" marR="5080" algn="just">
              <a:lnSpc>
                <a:spcPts val="1850"/>
              </a:lnSpc>
              <a:spcBef>
                <a:spcPts val="1655"/>
              </a:spcBef>
            </a:pPr>
            <a:r>
              <a:rPr sz="1550" dirty="0">
                <a:solidFill>
                  <a:srgbClr val="002060"/>
                </a:solidFill>
                <a:latin typeface="Lucida Sans Unicode"/>
                <a:cs typeface="Lucida Sans Unicode"/>
              </a:rPr>
              <a:t>Оценка</a:t>
            </a:r>
            <a:r>
              <a:rPr sz="1550" spc="225" dirty="0">
                <a:solidFill>
                  <a:srgbClr val="002060"/>
                </a:solidFill>
                <a:latin typeface="Lucida Sans Unicode"/>
                <a:cs typeface="Lucida Sans Unicode"/>
              </a:rPr>
              <a:t>  </a:t>
            </a:r>
            <a:r>
              <a:rPr sz="1550" dirty="0">
                <a:solidFill>
                  <a:srgbClr val="002060"/>
                </a:solidFill>
                <a:latin typeface="Lucida Sans Unicode"/>
                <a:cs typeface="Lucida Sans Unicode"/>
              </a:rPr>
              <a:t>результатов</a:t>
            </a:r>
            <a:r>
              <a:rPr sz="1550" spc="225" dirty="0">
                <a:solidFill>
                  <a:srgbClr val="002060"/>
                </a:solidFill>
                <a:latin typeface="Lucida Sans Unicode"/>
                <a:cs typeface="Lucida Sans Unicode"/>
              </a:rPr>
              <a:t>  </a:t>
            </a:r>
            <a:r>
              <a:rPr sz="1550" dirty="0">
                <a:solidFill>
                  <a:srgbClr val="002060"/>
                </a:solidFill>
                <a:latin typeface="Lucida Sans Unicode"/>
                <a:cs typeface="Lucida Sans Unicode"/>
              </a:rPr>
              <a:t>реализации</a:t>
            </a:r>
            <a:r>
              <a:rPr sz="1550" spc="225" dirty="0">
                <a:solidFill>
                  <a:srgbClr val="002060"/>
                </a:solidFill>
                <a:latin typeface="Lucida Sans Unicode"/>
                <a:cs typeface="Lucida Sans Unicode"/>
              </a:rPr>
              <a:t>  </a:t>
            </a:r>
            <a:r>
              <a:rPr sz="1550" dirty="0">
                <a:solidFill>
                  <a:srgbClr val="002060"/>
                </a:solidFill>
                <a:latin typeface="Lucida Sans Unicode"/>
                <a:cs typeface="Lucida Sans Unicode"/>
              </a:rPr>
              <a:t>проектов</a:t>
            </a:r>
            <a:r>
              <a:rPr sz="1550" dirty="0">
                <a:solidFill>
                  <a:srgbClr val="002060"/>
                </a:solidFill>
                <a:latin typeface="Times New Roman"/>
                <a:cs typeface="Times New Roman"/>
              </a:rPr>
              <a:t>/</a:t>
            </a:r>
            <a:r>
              <a:rPr sz="1550" dirty="0">
                <a:solidFill>
                  <a:srgbClr val="002060"/>
                </a:solidFill>
                <a:latin typeface="Lucida Sans Unicode"/>
                <a:cs typeface="Lucida Sans Unicode"/>
              </a:rPr>
              <a:t>программ</a:t>
            </a:r>
            <a:r>
              <a:rPr sz="1550" spc="225" dirty="0">
                <a:solidFill>
                  <a:srgbClr val="002060"/>
                </a:solidFill>
                <a:latin typeface="Lucida Sans Unicode"/>
                <a:cs typeface="Lucida Sans Unicode"/>
              </a:rPr>
              <a:t>  </a:t>
            </a:r>
            <a:r>
              <a:rPr sz="1550" dirty="0">
                <a:solidFill>
                  <a:srgbClr val="002060"/>
                </a:solidFill>
                <a:latin typeface="Lucida Sans Unicode"/>
                <a:cs typeface="Lucida Sans Unicode"/>
              </a:rPr>
              <a:t>на</a:t>
            </a:r>
            <a:r>
              <a:rPr sz="1550" spc="229" dirty="0">
                <a:solidFill>
                  <a:srgbClr val="002060"/>
                </a:solidFill>
                <a:latin typeface="Lucida Sans Unicode"/>
                <a:cs typeface="Lucida Sans Unicode"/>
              </a:rPr>
              <a:t>  </a:t>
            </a:r>
            <a:r>
              <a:rPr sz="1550" spc="-10" dirty="0">
                <a:solidFill>
                  <a:srgbClr val="002060"/>
                </a:solidFill>
                <a:latin typeface="Lucida Sans Unicode"/>
                <a:cs typeface="Lucida Sans Unicode"/>
              </a:rPr>
              <a:t>предмет </a:t>
            </a:r>
            <a:r>
              <a:rPr sz="1550" dirty="0">
                <a:solidFill>
                  <a:srgbClr val="002060"/>
                </a:solidFill>
                <a:latin typeface="Lucida Sans Unicode"/>
                <a:cs typeface="Lucida Sans Unicode"/>
              </a:rPr>
              <a:t>соблюдения</a:t>
            </a:r>
            <a:r>
              <a:rPr sz="1550" spc="25" dirty="0">
                <a:solidFill>
                  <a:srgbClr val="002060"/>
                </a:solidFill>
                <a:latin typeface="Lucida Sans Unicode"/>
                <a:cs typeface="Lucida Sans Unicode"/>
              </a:rPr>
              <a:t>  </a:t>
            </a:r>
            <a:r>
              <a:rPr sz="1550" dirty="0">
                <a:solidFill>
                  <a:srgbClr val="002060"/>
                </a:solidFill>
                <a:latin typeface="Lucida Sans Unicode"/>
                <a:cs typeface="Lucida Sans Unicode"/>
              </a:rPr>
              <a:t>грантополучателями</a:t>
            </a:r>
            <a:r>
              <a:rPr sz="1550" spc="25" dirty="0">
                <a:solidFill>
                  <a:srgbClr val="002060"/>
                </a:solidFill>
                <a:latin typeface="Lucida Sans Unicode"/>
                <a:cs typeface="Lucida Sans Unicode"/>
              </a:rPr>
              <a:t>  </a:t>
            </a:r>
            <a:r>
              <a:rPr sz="1550" dirty="0">
                <a:solidFill>
                  <a:srgbClr val="002060"/>
                </a:solidFill>
                <a:latin typeface="Lucida Sans Unicode"/>
                <a:cs typeface="Lucida Sans Unicode"/>
              </a:rPr>
              <a:t>обязательств</a:t>
            </a:r>
            <a:r>
              <a:rPr sz="1550" dirty="0">
                <a:solidFill>
                  <a:srgbClr val="002060"/>
                </a:solidFill>
                <a:latin typeface="Times New Roman"/>
                <a:cs typeface="Times New Roman"/>
              </a:rPr>
              <a:t>,</a:t>
            </a:r>
            <a:r>
              <a:rPr sz="1550" spc="135" dirty="0">
                <a:solidFill>
                  <a:srgbClr val="002060"/>
                </a:solidFill>
                <a:latin typeface="Times New Roman"/>
                <a:cs typeface="Times New Roman"/>
              </a:rPr>
              <a:t>  </a:t>
            </a:r>
            <a:r>
              <a:rPr sz="1550" dirty="0">
                <a:solidFill>
                  <a:srgbClr val="002060"/>
                </a:solidFill>
                <a:latin typeface="Lucida Sans Unicode"/>
                <a:cs typeface="Lucida Sans Unicode"/>
              </a:rPr>
              <a:t>принятых</a:t>
            </a:r>
            <a:r>
              <a:rPr sz="1550" spc="25" dirty="0">
                <a:solidFill>
                  <a:srgbClr val="002060"/>
                </a:solidFill>
                <a:latin typeface="Lucida Sans Unicode"/>
                <a:cs typeface="Lucida Sans Unicode"/>
              </a:rPr>
              <a:t>  </a:t>
            </a:r>
            <a:r>
              <a:rPr sz="1550" spc="85" dirty="0">
                <a:solidFill>
                  <a:srgbClr val="002060"/>
                </a:solidFill>
                <a:latin typeface="Lucida Sans Unicode"/>
                <a:cs typeface="Lucida Sans Unicode"/>
              </a:rPr>
              <a:t>в</a:t>
            </a:r>
            <a:r>
              <a:rPr sz="1550" spc="30" dirty="0">
                <a:solidFill>
                  <a:srgbClr val="002060"/>
                </a:solidFill>
                <a:latin typeface="Lucida Sans Unicode"/>
                <a:cs typeface="Lucida Sans Unicode"/>
              </a:rPr>
              <a:t>  </a:t>
            </a:r>
            <a:r>
              <a:rPr sz="1550" spc="-10" dirty="0">
                <a:solidFill>
                  <a:srgbClr val="002060"/>
                </a:solidFill>
                <a:latin typeface="Lucida Sans Unicode"/>
                <a:cs typeface="Lucida Sans Unicode"/>
              </a:rPr>
              <a:t>рамках </a:t>
            </a:r>
            <a:r>
              <a:rPr sz="1550" dirty="0">
                <a:solidFill>
                  <a:srgbClr val="002060"/>
                </a:solidFill>
                <a:latin typeface="Lucida Sans Unicode"/>
                <a:cs typeface="Lucida Sans Unicode"/>
              </a:rPr>
              <a:t>реализации</a:t>
            </a:r>
            <a:r>
              <a:rPr sz="1550" spc="-45" dirty="0">
                <a:solidFill>
                  <a:srgbClr val="002060"/>
                </a:solidFill>
                <a:latin typeface="Lucida Sans Unicode"/>
                <a:cs typeface="Lucida Sans Unicode"/>
              </a:rPr>
              <a:t> </a:t>
            </a:r>
            <a:r>
              <a:rPr sz="1550" dirty="0">
                <a:solidFill>
                  <a:srgbClr val="002060"/>
                </a:solidFill>
                <a:latin typeface="Lucida Sans Unicode"/>
                <a:cs typeface="Lucida Sans Unicode"/>
              </a:rPr>
              <a:t>научной</a:t>
            </a:r>
            <a:r>
              <a:rPr sz="1550" spc="-45" dirty="0">
                <a:solidFill>
                  <a:srgbClr val="002060"/>
                </a:solidFill>
                <a:latin typeface="Lucida Sans Unicode"/>
                <a:cs typeface="Lucida Sans Unicode"/>
              </a:rPr>
              <a:t> </a:t>
            </a:r>
            <a:r>
              <a:rPr sz="1550" spc="-10" dirty="0">
                <a:solidFill>
                  <a:srgbClr val="002060"/>
                </a:solidFill>
                <a:latin typeface="Lucida Sans Unicode"/>
                <a:cs typeface="Lucida Sans Unicode"/>
              </a:rPr>
              <a:t>деятельности</a:t>
            </a:r>
            <a:endParaRPr sz="155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45" y="0"/>
            <a:ext cx="18288000" cy="1635125"/>
            <a:chOff x="445" y="0"/>
            <a:chExt cx="18288000" cy="16351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457848" y="1206184"/>
              <a:ext cx="371474" cy="4286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5" y="0"/>
              <a:ext cx="18287552" cy="152757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2958" y="141839"/>
              <a:ext cx="1133474" cy="1114424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851822" y="1934904"/>
            <a:ext cx="17139920" cy="2378710"/>
            <a:chOff x="851822" y="1934904"/>
            <a:chExt cx="17139920" cy="2378710"/>
          </a:xfrm>
        </p:grpSpPr>
        <p:sp>
          <p:nvSpPr>
            <p:cNvPr id="7" name="object 7"/>
            <p:cNvSpPr/>
            <p:nvPr/>
          </p:nvSpPr>
          <p:spPr>
            <a:xfrm>
              <a:off x="4799637" y="2030158"/>
              <a:ext cx="13115925" cy="1043305"/>
            </a:xfrm>
            <a:custGeom>
              <a:avLst/>
              <a:gdLst/>
              <a:ahLst/>
              <a:cxnLst/>
              <a:rect l="l" t="t" r="r" b="b"/>
              <a:pathLst>
                <a:path w="13115925" h="1043305">
                  <a:moveTo>
                    <a:pt x="13115359" y="576084"/>
                  </a:moveTo>
                  <a:lnTo>
                    <a:pt x="13108253" y="623707"/>
                  </a:lnTo>
                  <a:lnTo>
                    <a:pt x="13095824" y="673162"/>
                  </a:lnTo>
                  <a:lnTo>
                    <a:pt x="13078670" y="721060"/>
                  </a:lnTo>
                  <a:lnTo>
                    <a:pt x="13056931" y="767060"/>
                  </a:lnTo>
                  <a:lnTo>
                    <a:pt x="13030749" y="810818"/>
                  </a:lnTo>
                  <a:lnTo>
                    <a:pt x="13000266" y="851994"/>
                  </a:lnTo>
                  <a:lnTo>
                    <a:pt x="12965624" y="890245"/>
                  </a:lnTo>
                  <a:lnTo>
                    <a:pt x="12927373" y="924887"/>
                  </a:lnTo>
                  <a:lnTo>
                    <a:pt x="12886197" y="955370"/>
                  </a:lnTo>
                  <a:lnTo>
                    <a:pt x="12842439" y="981552"/>
                  </a:lnTo>
                  <a:lnTo>
                    <a:pt x="12796439" y="1003291"/>
                  </a:lnTo>
                  <a:lnTo>
                    <a:pt x="12748541" y="1020445"/>
                  </a:lnTo>
                  <a:lnTo>
                    <a:pt x="12699085" y="1032874"/>
                  </a:lnTo>
                  <a:lnTo>
                    <a:pt x="12648415" y="1040435"/>
                  </a:lnTo>
                  <a:lnTo>
                    <a:pt x="12596872" y="1042987"/>
                  </a:lnTo>
                  <a:lnTo>
                    <a:pt x="521493" y="1042987"/>
                  </a:lnTo>
                  <a:lnTo>
                    <a:pt x="469950" y="1040435"/>
                  </a:lnTo>
                  <a:lnTo>
                    <a:pt x="419280" y="1032874"/>
                  </a:lnTo>
                  <a:lnTo>
                    <a:pt x="369825" y="1020445"/>
                  </a:lnTo>
                  <a:lnTo>
                    <a:pt x="321926" y="1003290"/>
                  </a:lnTo>
                  <a:lnTo>
                    <a:pt x="275927" y="981551"/>
                  </a:lnTo>
                  <a:lnTo>
                    <a:pt x="232168" y="955370"/>
                  </a:lnTo>
                  <a:lnTo>
                    <a:pt x="190992" y="924887"/>
                  </a:lnTo>
                  <a:lnTo>
                    <a:pt x="152741" y="890245"/>
                  </a:lnTo>
                  <a:lnTo>
                    <a:pt x="118099" y="851994"/>
                  </a:lnTo>
                  <a:lnTo>
                    <a:pt x="87617" y="810818"/>
                  </a:lnTo>
                  <a:lnTo>
                    <a:pt x="61435" y="767060"/>
                  </a:lnTo>
                  <a:lnTo>
                    <a:pt x="39696" y="721060"/>
                  </a:lnTo>
                  <a:lnTo>
                    <a:pt x="22541" y="673162"/>
                  </a:lnTo>
                  <a:lnTo>
                    <a:pt x="10112" y="623707"/>
                  </a:lnTo>
                  <a:lnTo>
                    <a:pt x="2551" y="573036"/>
                  </a:lnTo>
                  <a:lnTo>
                    <a:pt x="0" y="521493"/>
                  </a:lnTo>
                  <a:lnTo>
                    <a:pt x="2551" y="469950"/>
                  </a:lnTo>
                  <a:lnTo>
                    <a:pt x="10112" y="419280"/>
                  </a:lnTo>
                  <a:lnTo>
                    <a:pt x="22541" y="369824"/>
                  </a:lnTo>
                  <a:lnTo>
                    <a:pt x="39696" y="321926"/>
                  </a:lnTo>
                  <a:lnTo>
                    <a:pt x="61435" y="275927"/>
                  </a:lnTo>
                  <a:lnTo>
                    <a:pt x="87617" y="232168"/>
                  </a:lnTo>
                  <a:lnTo>
                    <a:pt x="118099" y="190992"/>
                  </a:lnTo>
                  <a:lnTo>
                    <a:pt x="152741" y="152741"/>
                  </a:lnTo>
                  <a:lnTo>
                    <a:pt x="190992" y="118099"/>
                  </a:lnTo>
                  <a:lnTo>
                    <a:pt x="232168" y="87617"/>
                  </a:lnTo>
                  <a:lnTo>
                    <a:pt x="275927" y="61435"/>
                  </a:lnTo>
                  <a:lnTo>
                    <a:pt x="321926" y="39696"/>
                  </a:lnTo>
                  <a:lnTo>
                    <a:pt x="369825" y="22541"/>
                  </a:lnTo>
                  <a:lnTo>
                    <a:pt x="419280" y="10112"/>
                  </a:lnTo>
                  <a:lnTo>
                    <a:pt x="469950" y="2551"/>
                  </a:lnTo>
                  <a:lnTo>
                    <a:pt x="521493" y="0"/>
                  </a:lnTo>
                  <a:lnTo>
                    <a:pt x="12596872" y="0"/>
                  </a:lnTo>
                  <a:lnTo>
                    <a:pt x="12648415" y="2551"/>
                  </a:lnTo>
                  <a:lnTo>
                    <a:pt x="12699085" y="10112"/>
                  </a:lnTo>
                  <a:lnTo>
                    <a:pt x="12748541" y="22541"/>
                  </a:lnTo>
                  <a:lnTo>
                    <a:pt x="12796439" y="39696"/>
                  </a:lnTo>
                  <a:lnTo>
                    <a:pt x="12842439" y="61435"/>
                  </a:lnTo>
                  <a:lnTo>
                    <a:pt x="12886197" y="87616"/>
                  </a:lnTo>
                  <a:lnTo>
                    <a:pt x="12927373" y="118099"/>
                  </a:lnTo>
                  <a:lnTo>
                    <a:pt x="12965624" y="152741"/>
                  </a:lnTo>
                  <a:lnTo>
                    <a:pt x="13000266" y="190992"/>
                  </a:lnTo>
                  <a:lnTo>
                    <a:pt x="13030749" y="232168"/>
                  </a:lnTo>
                  <a:lnTo>
                    <a:pt x="13056931" y="275926"/>
                  </a:lnTo>
                  <a:lnTo>
                    <a:pt x="13078670" y="321926"/>
                  </a:lnTo>
                  <a:lnTo>
                    <a:pt x="13095824" y="369824"/>
                  </a:lnTo>
                  <a:lnTo>
                    <a:pt x="13108253" y="419280"/>
                  </a:lnTo>
                  <a:lnTo>
                    <a:pt x="13115359" y="466903"/>
                  </a:lnTo>
                </a:path>
              </a:pathLst>
            </a:custGeom>
            <a:ln w="152399">
              <a:solidFill>
                <a:srgbClr val="0E589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58505" y="2041588"/>
              <a:ext cx="4592258" cy="1017114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947072" y="2030154"/>
              <a:ext cx="4615180" cy="1038225"/>
            </a:xfrm>
            <a:custGeom>
              <a:avLst/>
              <a:gdLst/>
              <a:ahLst/>
              <a:cxnLst/>
              <a:rect l="l" t="t" r="r" b="b"/>
              <a:pathLst>
                <a:path w="4615180" h="1038225">
                  <a:moveTo>
                    <a:pt x="4130465" y="1038193"/>
                  </a:moveTo>
                  <a:lnTo>
                    <a:pt x="4196973" y="1029907"/>
                  </a:lnTo>
                  <a:lnTo>
                    <a:pt x="4246297" y="1017519"/>
                  </a:lnTo>
                  <a:lnTo>
                    <a:pt x="4294084" y="1000416"/>
                  </a:lnTo>
                  <a:lnTo>
                    <a:pt x="4339949" y="978741"/>
                  </a:lnTo>
                  <a:lnTo>
                    <a:pt x="4383593" y="952633"/>
                  </a:lnTo>
                  <a:lnTo>
                    <a:pt x="4424661" y="922234"/>
                  </a:lnTo>
                  <a:lnTo>
                    <a:pt x="4462811" y="887687"/>
                  </a:lnTo>
                  <a:lnTo>
                    <a:pt x="4497361" y="849539"/>
                  </a:lnTo>
                  <a:lnTo>
                    <a:pt x="4527762" y="808475"/>
                  </a:lnTo>
                  <a:lnTo>
                    <a:pt x="4553872" y="764835"/>
                  </a:lnTo>
                  <a:lnTo>
                    <a:pt x="4575550" y="718960"/>
                  </a:lnTo>
                  <a:lnTo>
                    <a:pt x="4592655" y="671192"/>
                  </a:lnTo>
                  <a:lnTo>
                    <a:pt x="4605047" y="621872"/>
                  </a:lnTo>
                  <a:lnTo>
                    <a:pt x="4612583" y="571341"/>
                  </a:lnTo>
                  <a:lnTo>
                    <a:pt x="4615124" y="519941"/>
                  </a:lnTo>
                  <a:lnTo>
                    <a:pt x="4612574" y="468541"/>
                  </a:lnTo>
                  <a:lnTo>
                    <a:pt x="4605028" y="418013"/>
                  </a:lnTo>
                  <a:lnTo>
                    <a:pt x="4592629" y="368698"/>
                  </a:lnTo>
                  <a:lnTo>
                    <a:pt x="4575516" y="320936"/>
                  </a:lnTo>
                  <a:lnTo>
                    <a:pt x="4553833" y="275069"/>
                  </a:lnTo>
                  <a:lnTo>
                    <a:pt x="4527719" y="231437"/>
                  </a:lnTo>
                  <a:lnTo>
                    <a:pt x="4497316" y="190382"/>
                  </a:lnTo>
                  <a:lnTo>
                    <a:pt x="4462765" y="152244"/>
                  </a:lnTo>
                  <a:lnTo>
                    <a:pt x="4424617" y="117706"/>
                  </a:lnTo>
                  <a:lnTo>
                    <a:pt x="4383553" y="87316"/>
                  </a:lnTo>
                  <a:lnTo>
                    <a:pt x="4339913" y="61216"/>
                  </a:lnTo>
                  <a:lnTo>
                    <a:pt x="4294041" y="39546"/>
                  </a:lnTo>
                  <a:lnTo>
                    <a:pt x="4246276" y="22449"/>
                  </a:lnTo>
                  <a:lnTo>
                    <a:pt x="4196960" y="10065"/>
                  </a:lnTo>
                  <a:lnTo>
                    <a:pt x="4146434" y="2535"/>
                  </a:lnTo>
                  <a:lnTo>
                    <a:pt x="4095039" y="0"/>
                  </a:lnTo>
                  <a:lnTo>
                    <a:pt x="519977" y="4"/>
                  </a:lnTo>
                  <a:lnTo>
                    <a:pt x="468584" y="2549"/>
                  </a:lnTo>
                  <a:lnTo>
                    <a:pt x="418062" y="10089"/>
                  </a:lnTo>
                  <a:lnTo>
                    <a:pt x="368751" y="22483"/>
                  </a:lnTo>
                  <a:lnTo>
                    <a:pt x="320994" y="39588"/>
                  </a:lnTo>
                  <a:lnTo>
                    <a:pt x="275130" y="61263"/>
                  </a:lnTo>
                  <a:lnTo>
                    <a:pt x="231500" y="87368"/>
                  </a:lnTo>
                  <a:lnTo>
                    <a:pt x="190447" y="117760"/>
                  </a:lnTo>
                  <a:lnTo>
                    <a:pt x="152309" y="152299"/>
                  </a:lnTo>
                  <a:lnTo>
                    <a:pt x="117770" y="190435"/>
                  </a:lnTo>
                  <a:lnTo>
                    <a:pt x="87377" y="231487"/>
                  </a:lnTo>
                  <a:lnTo>
                    <a:pt x="61273" y="275113"/>
                  </a:lnTo>
                  <a:lnTo>
                    <a:pt x="39597" y="320973"/>
                  </a:lnTo>
                  <a:lnTo>
                    <a:pt x="22491" y="368726"/>
                  </a:lnTo>
                  <a:lnTo>
                    <a:pt x="10097" y="418031"/>
                  </a:lnTo>
                  <a:lnTo>
                    <a:pt x="2554" y="468548"/>
                  </a:lnTo>
                  <a:lnTo>
                    <a:pt x="0" y="519935"/>
                  </a:lnTo>
                  <a:lnTo>
                    <a:pt x="2544" y="571324"/>
                  </a:lnTo>
                  <a:lnTo>
                    <a:pt x="10076" y="621844"/>
                  </a:lnTo>
                  <a:lnTo>
                    <a:pt x="22462" y="671154"/>
                  </a:lnTo>
                  <a:lnTo>
                    <a:pt x="39559" y="718913"/>
                  </a:lnTo>
                  <a:lnTo>
                    <a:pt x="61228" y="764780"/>
                  </a:lnTo>
                  <a:lnTo>
                    <a:pt x="87327" y="808415"/>
                  </a:lnTo>
                  <a:lnTo>
                    <a:pt x="117716" y="849477"/>
                  </a:lnTo>
                  <a:lnTo>
                    <a:pt x="152254" y="887623"/>
                  </a:lnTo>
                  <a:lnTo>
                    <a:pt x="190391" y="922173"/>
                  </a:lnTo>
                  <a:lnTo>
                    <a:pt x="231448" y="952576"/>
                  </a:lnTo>
                  <a:lnTo>
                    <a:pt x="275081" y="978690"/>
                  </a:lnTo>
                  <a:lnTo>
                    <a:pt x="320951" y="1000374"/>
                  </a:lnTo>
                  <a:lnTo>
                    <a:pt x="368716" y="1017487"/>
                  </a:lnTo>
                  <a:lnTo>
                    <a:pt x="418036" y="1029886"/>
                  </a:lnTo>
                  <a:lnTo>
                    <a:pt x="468568" y="1037430"/>
                  </a:lnTo>
                  <a:lnTo>
                    <a:pt x="484658" y="1038194"/>
                  </a:lnTo>
                </a:path>
              </a:pathLst>
            </a:custGeom>
            <a:ln w="1904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99637" y="3193962"/>
              <a:ext cx="13115925" cy="1043305"/>
            </a:xfrm>
            <a:custGeom>
              <a:avLst/>
              <a:gdLst/>
              <a:ahLst/>
              <a:cxnLst/>
              <a:rect l="l" t="t" r="r" b="b"/>
              <a:pathLst>
                <a:path w="13115925" h="1043304">
                  <a:moveTo>
                    <a:pt x="13115359" y="576084"/>
                  </a:moveTo>
                  <a:lnTo>
                    <a:pt x="13108253" y="623707"/>
                  </a:lnTo>
                  <a:lnTo>
                    <a:pt x="13095824" y="673162"/>
                  </a:lnTo>
                  <a:lnTo>
                    <a:pt x="13078670" y="721060"/>
                  </a:lnTo>
                  <a:lnTo>
                    <a:pt x="13056931" y="767060"/>
                  </a:lnTo>
                  <a:lnTo>
                    <a:pt x="13030749" y="810818"/>
                  </a:lnTo>
                  <a:lnTo>
                    <a:pt x="13000266" y="851994"/>
                  </a:lnTo>
                  <a:lnTo>
                    <a:pt x="12965624" y="890245"/>
                  </a:lnTo>
                  <a:lnTo>
                    <a:pt x="12927373" y="924887"/>
                  </a:lnTo>
                  <a:lnTo>
                    <a:pt x="12886197" y="955370"/>
                  </a:lnTo>
                  <a:lnTo>
                    <a:pt x="12842439" y="981552"/>
                  </a:lnTo>
                  <a:lnTo>
                    <a:pt x="12796439" y="1003291"/>
                  </a:lnTo>
                  <a:lnTo>
                    <a:pt x="12748541" y="1020445"/>
                  </a:lnTo>
                  <a:lnTo>
                    <a:pt x="12699085" y="1032874"/>
                  </a:lnTo>
                  <a:lnTo>
                    <a:pt x="12648415" y="1040435"/>
                  </a:lnTo>
                  <a:lnTo>
                    <a:pt x="12596872" y="1042987"/>
                  </a:lnTo>
                  <a:lnTo>
                    <a:pt x="521493" y="1042987"/>
                  </a:lnTo>
                  <a:lnTo>
                    <a:pt x="469950" y="1040435"/>
                  </a:lnTo>
                  <a:lnTo>
                    <a:pt x="419280" y="1032874"/>
                  </a:lnTo>
                  <a:lnTo>
                    <a:pt x="369824" y="1020445"/>
                  </a:lnTo>
                  <a:lnTo>
                    <a:pt x="321926" y="1003291"/>
                  </a:lnTo>
                  <a:lnTo>
                    <a:pt x="275927" y="981552"/>
                  </a:lnTo>
                  <a:lnTo>
                    <a:pt x="232168" y="955370"/>
                  </a:lnTo>
                  <a:lnTo>
                    <a:pt x="190992" y="924887"/>
                  </a:lnTo>
                  <a:lnTo>
                    <a:pt x="152741" y="890245"/>
                  </a:lnTo>
                  <a:lnTo>
                    <a:pt x="118099" y="851994"/>
                  </a:lnTo>
                  <a:lnTo>
                    <a:pt x="87616" y="810818"/>
                  </a:lnTo>
                  <a:lnTo>
                    <a:pt x="61435" y="767060"/>
                  </a:lnTo>
                  <a:lnTo>
                    <a:pt x="39696" y="721060"/>
                  </a:lnTo>
                  <a:lnTo>
                    <a:pt x="22541" y="673162"/>
                  </a:lnTo>
                  <a:lnTo>
                    <a:pt x="10112" y="623707"/>
                  </a:lnTo>
                  <a:lnTo>
                    <a:pt x="2551" y="573036"/>
                  </a:lnTo>
                  <a:lnTo>
                    <a:pt x="0" y="521493"/>
                  </a:lnTo>
                  <a:lnTo>
                    <a:pt x="2551" y="469950"/>
                  </a:lnTo>
                  <a:lnTo>
                    <a:pt x="10112" y="419280"/>
                  </a:lnTo>
                  <a:lnTo>
                    <a:pt x="22541" y="369824"/>
                  </a:lnTo>
                  <a:lnTo>
                    <a:pt x="39696" y="321926"/>
                  </a:lnTo>
                  <a:lnTo>
                    <a:pt x="61435" y="275927"/>
                  </a:lnTo>
                  <a:lnTo>
                    <a:pt x="87617" y="232168"/>
                  </a:lnTo>
                  <a:lnTo>
                    <a:pt x="118099" y="190992"/>
                  </a:lnTo>
                  <a:lnTo>
                    <a:pt x="152741" y="152741"/>
                  </a:lnTo>
                  <a:lnTo>
                    <a:pt x="190992" y="118099"/>
                  </a:lnTo>
                  <a:lnTo>
                    <a:pt x="232168" y="87617"/>
                  </a:lnTo>
                  <a:lnTo>
                    <a:pt x="275927" y="61435"/>
                  </a:lnTo>
                  <a:lnTo>
                    <a:pt x="321926" y="39696"/>
                  </a:lnTo>
                  <a:lnTo>
                    <a:pt x="369825" y="22541"/>
                  </a:lnTo>
                  <a:lnTo>
                    <a:pt x="419280" y="10112"/>
                  </a:lnTo>
                  <a:lnTo>
                    <a:pt x="469950" y="2551"/>
                  </a:lnTo>
                  <a:lnTo>
                    <a:pt x="521493" y="0"/>
                  </a:lnTo>
                  <a:lnTo>
                    <a:pt x="12596872" y="0"/>
                  </a:lnTo>
                  <a:lnTo>
                    <a:pt x="12648415" y="2551"/>
                  </a:lnTo>
                  <a:lnTo>
                    <a:pt x="12699085" y="10112"/>
                  </a:lnTo>
                  <a:lnTo>
                    <a:pt x="12748541" y="22541"/>
                  </a:lnTo>
                  <a:lnTo>
                    <a:pt x="12796439" y="39696"/>
                  </a:lnTo>
                  <a:lnTo>
                    <a:pt x="12842439" y="61435"/>
                  </a:lnTo>
                  <a:lnTo>
                    <a:pt x="12886197" y="87616"/>
                  </a:lnTo>
                  <a:lnTo>
                    <a:pt x="12927373" y="118099"/>
                  </a:lnTo>
                  <a:lnTo>
                    <a:pt x="12965624" y="152741"/>
                  </a:lnTo>
                  <a:lnTo>
                    <a:pt x="13000266" y="190992"/>
                  </a:lnTo>
                  <a:lnTo>
                    <a:pt x="13030749" y="232168"/>
                  </a:lnTo>
                  <a:lnTo>
                    <a:pt x="13056931" y="275926"/>
                  </a:lnTo>
                  <a:lnTo>
                    <a:pt x="13078670" y="321926"/>
                  </a:lnTo>
                  <a:lnTo>
                    <a:pt x="13095824" y="369824"/>
                  </a:lnTo>
                  <a:lnTo>
                    <a:pt x="13108253" y="419280"/>
                  </a:lnTo>
                  <a:lnTo>
                    <a:pt x="13115359" y="466903"/>
                  </a:lnTo>
                </a:path>
              </a:pathLst>
            </a:custGeom>
            <a:ln w="152399">
              <a:solidFill>
                <a:srgbClr val="0E589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58505" y="3183555"/>
              <a:ext cx="4592258" cy="1017114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947072" y="3172120"/>
              <a:ext cx="4615180" cy="1038225"/>
            </a:xfrm>
            <a:custGeom>
              <a:avLst/>
              <a:gdLst/>
              <a:ahLst/>
              <a:cxnLst/>
              <a:rect l="l" t="t" r="r" b="b"/>
              <a:pathLst>
                <a:path w="4615180" h="1038225">
                  <a:moveTo>
                    <a:pt x="4130462" y="1038193"/>
                  </a:moveTo>
                  <a:lnTo>
                    <a:pt x="4196973" y="1029907"/>
                  </a:lnTo>
                  <a:lnTo>
                    <a:pt x="4246297" y="1017519"/>
                  </a:lnTo>
                  <a:lnTo>
                    <a:pt x="4294084" y="1000416"/>
                  </a:lnTo>
                  <a:lnTo>
                    <a:pt x="4339949" y="978740"/>
                  </a:lnTo>
                  <a:lnTo>
                    <a:pt x="4383593" y="952633"/>
                  </a:lnTo>
                  <a:lnTo>
                    <a:pt x="4424661" y="922234"/>
                  </a:lnTo>
                  <a:lnTo>
                    <a:pt x="4462811" y="887687"/>
                  </a:lnTo>
                  <a:lnTo>
                    <a:pt x="4497361" y="849539"/>
                  </a:lnTo>
                  <a:lnTo>
                    <a:pt x="4527762" y="808475"/>
                  </a:lnTo>
                  <a:lnTo>
                    <a:pt x="4553872" y="764835"/>
                  </a:lnTo>
                  <a:lnTo>
                    <a:pt x="4575550" y="718960"/>
                  </a:lnTo>
                  <a:lnTo>
                    <a:pt x="4592655" y="671192"/>
                  </a:lnTo>
                  <a:lnTo>
                    <a:pt x="4605047" y="621872"/>
                  </a:lnTo>
                  <a:lnTo>
                    <a:pt x="4612583" y="571341"/>
                  </a:lnTo>
                  <a:lnTo>
                    <a:pt x="4615124" y="519941"/>
                  </a:lnTo>
                  <a:lnTo>
                    <a:pt x="4612574" y="468541"/>
                  </a:lnTo>
                  <a:lnTo>
                    <a:pt x="4605028" y="418013"/>
                  </a:lnTo>
                  <a:lnTo>
                    <a:pt x="4592629" y="368698"/>
                  </a:lnTo>
                  <a:lnTo>
                    <a:pt x="4575516" y="320936"/>
                  </a:lnTo>
                  <a:lnTo>
                    <a:pt x="4553833" y="275069"/>
                  </a:lnTo>
                  <a:lnTo>
                    <a:pt x="4527719" y="231437"/>
                  </a:lnTo>
                  <a:lnTo>
                    <a:pt x="4497316" y="190382"/>
                  </a:lnTo>
                  <a:lnTo>
                    <a:pt x="4462765" y="152244"/>
                  </a:lnTo>
                  <a:lnTo>
                    <a:pt x="4424617" y="117706"/>
                  </a:lnTo>
                  <a:lnTo>
                    <a:pt x="4383552" y="87316"/>
                  </a:lnTo>
                  <a:lnTo>
                    <a:pt x="4339913" y="61216"/>
                  </a:lnTo>
                  <a:lnTo>
                    <a:pt x="4294041" y="39546"/>
                  </a:lnTo>
                  <a:lnTo>
                    <a:pt x="4246276" y="22449"/>
                  </a:lnTo>
                  <a:lnTo>
                    <a:pt x="4196960" y="10065"/>
                  </a:lnTo>
                  <a:lnTo>
                    <a:pt x="4146434" y="2535"/>
                  </a:lnTo>
                  <a:lnTo>
                    <a:pt x="4095039" y="0"/>
                  </a:lnTo>
                  <a:lnTo>
                    <a:pt x="519977" y="4"/>
                  </a:lnTo>
                  <a:lnTo>
                    <a:pt x="468584" y="2549"/>
                  </a:lnTo>
                  <a:lnTo>
                    <a:pt x="418062" y="10089"/>
                  </a:lnTo>
                  <a:lnTo>
                    <a:pt x="368751" y="22483"/>
                  </a:lnTo>
                  <a:lnTo>
                    <a:pt x="320994" y="39588"/>
                  </a:lnTo>
                  <a:lnTo>
                    <a:pt x="275130" y="61263"/>
                  </a:lnTo>
                  <a:lnTo>
                    <a:pt x="231500" y="87368"/>
                  </a:lnTo>
                  <a:lnTo>
                    <a:pt x="190447" y="117760"/>
                  </a:lnTo>
                  <a:lnTo>
                    <a:pt x="152309" y="152299"/>
                  </a:lnTo>
                  <a:lnTo>
                    <a:pt x="117770" y="190435"/>
                  </a:lnTo>
                  <a:lnTo>
                    <a:pt x="87377" y="231487"/>
                  </a:lnTo>
                  <a:lnTo>
                    <a:pt x="61273" y="275113"/>
                  </a:lnTo>
                  <a:lnTo>
                    <a:pt x="39597" y="320973"/>
                  </a:lnTo>
                  <a:lnTo>
                    <a:pt x="22491" y="368726"/>
                  </a:lnTo>
                  <a:lnTo>
                    <a:pt x="10097" y="418031"/>
                  </a:lnTo>
                  <a:lnTo>
                    <a:pt x="2554" y="468548"/>
                  </a:lnTo>
                  <a:lnTo>
                    <a:pt x="0" y="519935"/>
                  </a:lnTo>
                  <a:lnTo>
                    <a:pt x="2544" y="571324"/>
                  </a:lnTo>
                  <a:lnTo>
                    <a:pt x="10076" y="621844"/>
                  </a:lnTo>
                  <a:lnTo>
                    <a:pt x="22462" y="671154"/>
                  </a:lnTo>
                  <a:lnTo>
                    <a:pt x="39559" y="718913"/>
                  </a:lnTo>
                  <a:lnTo>
                    <a:pt x="61228" y="764780"/>
                  </a:lnTo>
                  <a:lnTo>
                    <a:pt x="87327" y="808415"/>
                  </a:lnTo>
                  <a:lnTo>
                    <a:pt x="117716" y="849477"/>
                  </a:lnTo>
                  <a:lnTo>
                    <a:pt x="152254" y="887623"/>
                  </a:lnTo>
                  <a:lnTo>
                    <a:pt x="190392" y="922173"/>
                  </a:lnTo>
                  <a:lnTo>
                    <a:pt x="231448" y="952576"/>
                  </a:lnTo>
                  <a:lnTo>
                    <a:pt x="275081" y="978690"/>
                  </a:lnTo>
                  <a:lnTo>
                    <a:pt x="320951" y="1000374"/>
                  </a:lnTo>
                  <a:lnTo>
                    <a:pt x="368716" y="1017487"/>
                  </a:lnTo>
                  <a:lnTo>
                    <a:pt x="418036" y="1029886"/>
                  </a:lnTo>
                  <a:lnTo>
                    <a:pt x="468568" y="1037430"/>
                  </a:lnTo>
                  <a:lnTo>
                    <a:pt x="484661" y="1038194"/>
                  </a:lnTo>
                </a:path>
              </a:pathLst>
            </a:custGeom>
            <a:ln w="1904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3" name="object 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6811619"/>
            <a:ext cx="18287999" cy="3475379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851822" y="4268529"/>
            <a:ext cx="17142460" cy="3575050"/>
            <a:chOff x="851822" y="4268529"/>
            <a:chExt cx="17142460" cy="3575050"/>
          </a:xfrm>
        </p:grpSpPr>
        <p:sp>
          <p:nvSpPr>
            <p:cNvPr id="15" name="object 15"/>
            <p:cNvSpPr/>
            <p:nvPr/>
          </p:nvSpPr>
          <p:spPr>
            <a:xfrm>
              <a:off x="4766155" y="4354974"/>
              <a:ext cx="13152119" cy="1043305"/>
            </a:xfrm>
            <a:custGeom>
              <a:avLst/>
              <a:gdLst/>
              <a:ahLst/>
              <a:cxnLst/>
              <a:rect l="l" t="t" r="r" b="b"/>
              <a:pathLst>
                <a:path w="13152119" h="1043304">
                  <a:moveTo>
                    <a:pt x="521493" y="0"/>
                  </a:moveTo>
                  <a:lnTo>
                    <a:pt x="12630304" y="0"/>
                  </a:lnTo>
                  <a:lnTo>
                    <a:pt x="12681848" y="2551"/>
                  </a:lnTo>
                  <a:lnTo>
                    <a:pt x="12732518" y="10112"/>
                  </a:lnTo>
                  <a:lnTo>
                    <a:pt x="12781973" y="22541"/>
                  </a:lnTo>
                  <a:lnTo>
                    <a:pt x="12829872" y="39695"/>
                  </a:lnTo>
                  <a:lnTo>
                    <a:pt x="12875871" y="61434"/>
                  </a:lnTo>
                  <a:lnTo>
                    <a:pt x="12919630" y="87616"/>
                  </a:lnTo>
                  <a:lnTo>
                    <a:pt x="12960805" y="118099"/>
                  </a:lnTo>
                  <a:lnTo>
                    <a:pt x="12999056" y="152741"/>
                  </a:lnTo>
                  <a:lnTo>
                    <a:pt x="13033699" y="190992"/>
                  </a:lnTo>
                  <a:lnTo>
                    <a:pt x="13064181" y="232168"/>
                  </a:lnTo>
                  <a:lnTo>
                    <a:pt x="13090363" y="275926"/>
                  </a:lnTo>
                  <a:lnTo>
                    <a:pt x="13112102" y="321926"/>
                  </a:lnTo>
                  <a:lnTo>
                    <a:pt x="13129257" y="369824"/>
                  </a:lnTo>
                  <a:lnTo>
                    <a:pt x="13141686" y="419279"/>
                  </a:lnTo>
                  <a:lnTo>
                    <a:pt x="13149247" y="469950"/>
                  </a:lnTo>
                  <a:lnTo>
                    <a:pt x="13151799" y="521493"/>
                  </a:lnTo>
                  <a:lnTo>
                    <a:pt x="13149247" y="573036"/>
                  </a:lnTo>
                  <a:lnTo>
                    <a:pt x="13141686" y="623707"/>
                  </a:lnTo>
                  <a:lnTo>
                    <a:pt x="13129257" y="673162"/>
                  </a:lnTo>
                  <a:lnTo>
                    <a:pt x="13112102" y="721061"/>
                  </a:lnTo>
                  <a:lnTo>
                    <a:pt x="13090363" y="767060"/>
                  </a:lnTo>
                  <a:lnTo>
                    <a:pt x="13064181" y="810819"/>
                  </a:lnTo>
                  <a:lnTo>
                    <a:pt x="13033699" y="851994"/>
                  </a:lnTo>
                  <a:lnTo>
                    <a:pt x="12999056" y="890245"/>
                  </a:lnTo>
                  <a:lnTo>
                    <a:pt x="12960805" y="924887"/>
                  </a:lnTo>
                  <a:lnTo>
                    <a:pt x="12919630" y="955370"/>
                  </a:lnTo>
                  <a:lnTo>
                    <a:pt x="12875871" y="981552"/>
                  </a:lnTo>
                  <a:lnTo>
                    <a:pt x="12829872" y="1003291"/>
                  </a:lnTo>
                  <a:lnTo>
                    <a:pt x="12781973" y="1020446"/>
                  </a:lnTo>
                  <a:lnTo>
                    <a:pt x="12732518" y="1032874"/>
                  </a:lnTo>
                  <a:lnTo>
                    <a:pt x="12681848" y="1040435"/>
                  </a:lnTo>
                  <a:lnTo>
                    <a:pt x="12630304" y="1042987"/>
                  </a:lnTo>
                  <a:lnTo>
                    <a:pt x="521493" y="1042987"/>
                  </a:lnTo>
                  <a:lnTo>
                    <a:pt x="469950" y="1040435"/>
                  </a:lnTo>
                  <a:lnTo>
                    <a:pt x="419279" y="1032874"/>
                  </a:lnTo>
                  <a:lnTo>
                    <a:pt x="369824" y="1020445"/>
                  </a:lnTo>
                  <a:lnTo>
                    <a:pt x="321926" y="1003290"/>
                  </a:lnTo>
                  <a:lnTo>
                    <a:pt x="275927" y="981551"/>
                  </a:lnTo>
                  <a:lnTo>
                    <a:pt x="232168" y="955370"/>
                  </a:lnTo>
                  <a:lnTo>
                    <a:pt x="190992" y="924887"/>
                  </a:lnTo>
                  <a:lnTo>
                    <a:pt x="152741" y="890245"/>
                  </a:lnTo>
                  <a:lnTo>
                    <a:pt x="118099" y="851994"/>
                  </a:lnTo>
                  <a:lnTo>
                    <a:pt x="87616" y="810818"/>
                  </a:lnTo>
                  <a:lnTo>
                    <a:pt x="61435" y="767059"/>
                  </a:lnTo>
                  <a:lnTo>
                    <a:pt x="39696" y="721060"/>
                  </a:lnTo>
                  <a:lnTo>
                    <a:pt x="22541" y="673162"/>
                  </a:lnTo>
                  <a:lnTo>
                    <a:pt x="10112" y="623707"/>
                  </a:lnTo>
                  <a:lnTo>
                    <a:pt x="2551" y="573036"/>
                  </a:lnTo>
                  <a:lnTo>
                    <a:pt x="0" y="521493"/>
                  </a:lnTo>
                  <a:lnTo>
                    <a:pt x="2551" y="469950"/>
                  </a:lnTo>
                  <a:lnTo>
                    <a:pt x="10112" y="419280"/>
                  </a:lnTo>
                  <a:lnTo>
                    <a:pt x="22541" y="369824"/>
                  </a:lnTo>
                  <a:lnTo>
                    <a:pt x="39696" y="321926"/>
                  </a:lnTo>
                  <a:lnTo>
                    <a:pt x="61435" y="275927"/>
                  </a:lnTo>
                  <a:lnTo>
                    <a:pt x="87616" y="232168"/>
                  </a:lnTo>
                  <a:lnTo>
                    <a:pt x="118099" y="190993"/>
                  </a:lnTo>
                  <a:lnTo>
                    <a:pt x="152741" y="152742"/>
                  </a:lnTo>
                  <a:lnTo>
                    <a:pt x="190992" y="118099"/>
                  </a:lnTo>
                  <a:lnTo>
                    <a:pt x="232168" y="87617"/>
                  </a:lnTo>
                  <a:lnTo>
                    <a:pt x="275927" y="61435"/>
                  </a:lnTo>
                  <a:lnTo>
                    <a:pt x="321926" y="39696"/>
                  </a:lnTo>
                  <a:lnTo>
                    <a:pt x="369824" y="22541"/>
                  </a:lnTo>
                  <a:lnTo>
                    <a:pt x="419279" y="10112"/>
                  </a:lnTo>
                  <a:lnTo>
                    <a:pt x="469950" y="2551"/>
                  </a:lnTo>
                  <a:lnTo>
                    <a:pt x="521493" y="0"/>
                  </a:lnTo>
                </a:path>
              </a:pathLst>
            </a:custGeom>
            <a:ln w="152399">
              <a:solidFill>
                <a:srgbClr val="0E589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58504" y="4375214"/>
              <a:ext cx="4592258" cy="1017114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947072" y="4363779"/>
              <a:ext cx="4615180" cy="1038225"/>
            </a:xfrm>
            <a:custGeom>
              <a:avLst/>
              <a:gdLst/>
              <a:ahLst/>
              <a:cxnLst/>
              <a:rect l="l" t="t" r="r" b="b"/>
              <a:pathLst>
                <a:path w="4615180" h="1038225">
                  <a:moveTo>
                    <a:pt x="4130462" y="1038193"/>
                  </a:moveTo>
                  <a:lnTo>
                    <a:pt x="4196973" y="1029906"/>
                  </a:lnTo>
                  <a:lnTo>
                    <a:pt x="4246297" y="1017519"/>
                  </a:lnTo>
                  <a:lnTo>
                    <a:pt x="4294084" y="1000416"/>
                  </a:lnTo>
                  <a:lnTo>
                    <a:pt x="4339949" y="978740"/>
                  </a:lnTo>
                  <a:lnTo>
                    <a:pt x="4383593" y="952633"/>
                  </a:lnTo>
                  <a:lnTo>
                    <a:pt x="4424661" y="922234"/>
                  </a:lnTo>
                  <a:lnTo>
                    <a:pt x="4462811" y="887687"/>
                  </a:lnTo>
                  <a:lnTo>
                    <a:pt x="4497361" y="849539"/>
                  </a:lnTo>
                  <a:lnTo>
                    <a:pt x="4527762" y="808475"/>
                  </a:lnTo>
                  <a:lnTo>
                    <a:pt x="4553872" y="764835"/>
                  </a:lnTo>
                  <a:lnTo>
                    <a:pt x="4575550" y="718960"/>
                  </a:lnTo>
                  <a:lnTo>
                    <a:pt x="4592655" y="671192"/>
                  </a:lnTo>
                  <a:lnTo>
                    <a:pt x="4605047" y="621872"/>
                  </a:lnTo>
                  <a:lnTo>
                    <a:pt x="4612583" y="571341"/>
                  </a:lnTo>
                  <a:lnTo>
                    <a:pt x="4615124" y="519941"/>
                  </a:lnTo>
                  <a:lnTo>
                    <a:pt x="4612574" y="468541"/>
                  </a:lnTo>
                  <a:lnTo>
                    <a:pt x="4605028" y="418013"/>
                  </a:lnTo>
                  <a:lnTo>
                    <a:pt x="4592629" y="368698"/>
                  </a:lnTo>
                  <a:lnTo>
                    <a:pt x="4575516" y="320936"/>
                  </a:lnTo>
                  <a:lnTo>
                    <a:pt x="4553833" y="275069"/>
                  </a:lnTo>
                  <a:lnTo>
                    <a:pt x="4527719" y="231437"/>
                  </a:lnTo>
                  <a:lnTo>
                    <a:pt x="4497316" y="190382"/>
                  </a:lnTo>
                  <a:lnTo>
                    <a:pt x="4462765" y="152244"/>
                  </a:lnTo>
                  <a:lnTo>
                    <a:pt x="4424617" y="117706"/>
                  </a:lnTo>
                  <a:lnTo>
                    <a:pt x="4383552" y="87316"/>
                  </a:lnTo>
                  <a:lnTo>
                    <a:pt x="4339913" y="61216"/>
                  </a:lnTo>
                  <a:lnTo>
                    <a:pt x="4294041" y="39546"/>
                  </a:lnTo>
                  <a:lnTo>
                    <a:pt x="4246276" y="22449"/>
                  </a:lnTo>
                  <a:lnTo>
                    <a:pt x="4196960" y="10065"/>
                  </a:lnTo>
                  <a:lnTo>
                    <a:pt x="4146434" y="2535"/>
                  </a:lnTo>
                  <a:lnTo>
                    <a:pt x="4095039" y="0"/>
                  </a:lnTo>
                  <a:lnTo>
                    <a:pt x="519977" y="4"/>
                  </a:lnTo>
                  <a:lnTo>
                    <a:pt x="468584" y="2549"/>
                  </a:lnTo>
                  <a:lnTo>
                    <a:pt x="418062" y="10089"/>
                  </a:lnTo>
                  <a:lnTo>
                    <a:pt x="368751" y="22483"/>
                  </a:lnTo>
                  <a:lnTo>
                    <a:pt x="320994" y="39588"/>
                  </a:lnTo>
                  <a:lnTo>
                    <a:pt x="275130" y="61263"/>
                  </a:lnTo>
                  <a:lnTo>
                    <a:pt x="231500" y="87368"/>
                  </a:lnTo>
                  <a:lnTo>
                    <a:pt x="190447" y="117760"/>
                  </a:lnTo>
                  <a:lnTo>
                    <a:pt x="152309" y="152299"/>
                  </a:lnTo>
                  <a:lnTo>
                    <a:pt x="117770" y="190435"/>
                  </a:lnTo>
                  <a:lnTo>
                    <a:pt x="87377" y="231487"/>
                  </a:lnTo>
                  <a:lnTo>
                    <a:pt x="61273" y="275113"/>
                  </a:lnTo>
                  <a:lnTo>
                    <a:pt x="39597" y="320973"/>
                  </a:lnTo>
                  <a:lnTo>
                    <a:pt x="22491" y="368726"/>
                  </a:lnTo>
                  <a:lnTo>
                    <a:pt x="10097" y="418031"/>
                  </a:lnTo>
                  <a:lnTo>
                    <a:pt x="2554" y="468548"/>
                  </a:lnTo>
                  <a:lnTo>
                    <a:pt x="0" y="519935"/>
                  </a:lnTo>
                  <a:lnTo>
                    <a:pt x="2544" y="571324"/>
                  </a:lnTo>
                  <a:lnTo>
                    <a:pt x="10076" y="621844"/>
                  </a:lnTo>
                  <a:lnTo>
                    <a:pt x="22462" y="671154"/>
                  </a:lnTo>
                  <a:lnTo>
                    <a:pt x="39559" y="718913"/>
                  </a:lnTo>
                  <a:lnTo>
                    <a:pt x="61228" y="764780"/>
                  </a:lnTo>
                  <a:lnTo>
                    <a:pt x="87327" y="808415"/>
                  </a:lnTo>
                  <a:lnTo>
                    <a:pt x="117716" y="849477"/>
                  </a:lnTo>
                  <a:lnTo>
                    <a:pt x="152254" y="887623"/>
                  </a:lnTo>
                  <a:lnTo>
                    <a:pt x="190392" y="922173"/>
                  </a:lnTo>
                  <a:lnTo>
                    <a:pt x="231448" y="952576"/>
                  </a:lnTo>
                  <a:lnTo>
                    <a:pt x="275081" y="978690"/>
                  </a:lnTo>
                  <a:lnTo>
                    <a:pt x="320951" y="1000374"/>
                  </a:lnTo>
                  <a:lnTo>
                    <a:pt x="368716" y="1017487"/>
                  </a:lnTo>
                  <a:lnTo>
                    <a:pt x="418036" y="1029886"/>
                  </a:lnTo>
                  <a:lnTo>
                    <a:pt x="468568" y="1037430"/>
                  </a:lnTo>
                  <a:lnTo>
                    <a:pt x="484661" y="1038194"/>
                  </a:lnTo>
                </a:path>
              </a:pathLst>
            </a:custGeom>
            <a:ln w="1904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799637" y="5539938"/>
              <a:ext cx="13115925" cy="1043305"/>
            </a:xfrm>
            <a:custGeom>
              <a:avLst/>
              <a:gdLst/>
              <a:ahLst/>
              <a:cxnLst/>
              <a:rect l="l" t="t" r="r" b="b"/>
              <a:pathLst>
                <a:path w="13115925" h="1043304">
                  <a:moveTo>
                    <a:pt x="13115359" y="576084"/>
                  </a:moveTo>
                  <a:lnTo>
                    <a:pt x="13108253" y="623707"/>
                  </a:lnTo>
                  <a:lnTo>
                    <a:pt x="13095824" y="673162"/>
                  </a:lnTo>
                  <a:lnTo>
                    <a:pt x="13078670" y="721060"/>
                  </a:lnTo>
                  <a:lnTo>
                    <a:pt x="13056931" y="767060"/>
                  </a:lnTo>
                  <a:lnTo>
                    <a:pt x="13030749" y="810818"/>
                  </a:lnTo>
                  <a:lnTo>
                    <a:pt x="13000266" y="851994"/>
                  </a:lnTo>
                  <a:lnTo>
                    <a:pt x="12965624" y="890245"/>
                  </a:lnTo>
                  <a:lnTo>
                    <a:pt x="12927373" y="924887"/>
                  </a:lnTo>
                  <a:lnTo>
                    <a:pt x="12886197" y="955370"/>
                  </a:lnTo>
                  <a:lnTo>
                    <a:pt x="12842439" y="981552"/>
                  </a:lnTo>
                  <a:lnTo>
                    <a:pt x="12796439" y="1003291"/>
                  </a:lnTo>
                  <a:lnTo>
                    <a:pt x="12748541" y="1020445"/>
                  </a:lnTo>
                  <a:lnTo>
                    <a:pt x="12699085" y="1032874"/>
                  </a:lnTo>
                  <a:lnTo>
                    <a:pt x="12648415" y="1040435"/>
                  </a:lnTo>
                  <a:lnTo>
                    <a:pt x="12596872" y="1042987"/>
                  </a:lnTo>
                  <a:lnTo>
                    <a:pt x="521493" y="1042987"/>
                  </a:lnTo>
                  <a:lnTo>
                    <a:pt x="469950" y="1040435"/>
                  </a:lnTo>
                  <a:lnTo>
                    <a:pt x="419280" y="1032874"/>
                  </a:lnTo>
                  <a:lnTo>
                    <a:pt x="369825" y="1020445"/>
                  </a:lnTo>
                  <a:lnTo>
                    <a:pt x="321926" y="1003290"/>
                  </a:lnTo>
                  <a:lnTo>
                    <a:pt x="275927" y="981551"/>
                  </a:lnTo>
                  <a:lnTo>
                    <a:pt x="232168" y="955370"/>
                  </a:lnTo>
                  <a:lnTo>
                    <a:pt x="190992" y="924887"/>
                  </a:lnTo>
                  <a:lnTo>
                    <a:pt x="152741" y="890245"/>
                  </a:lnTo>
                  <a:lnTo>
                    <a:pt x="118099" y="851994"/>
                  </a:lnTo>
                  <a:lnTo>
                    <a:pt x="87617" y="810818"/>
                  </a:lnTo>
                  <a:lnTo>
                    <a:pt x="61435" y="767059"/>
                  </a:lnTo>
                  <a:lnTo>
                    <a:pt x="39696" y="721060"/>
                  </a:lnTo>
                  <a:lnTo>
                    <a:pt x="22541" y="673162"/>
                  </a:lnTo>
                  <a:lnTo>
                    <a:pt x="10112" y="623707"/>
                  </a:lnTo>
                  <a:lnTo>
                    <a:pt x="2551" y="573036"/>
                  </a:lnTo>
                  <a:lnTo>
                    <a:pt x="0" y="521493"/>
                  </a:lnTo>
                  <a:lnTo>
                    <a:pt x="2551" y="469950"/>
                  </a:lnTo>
                  <a:lnTo>
                    <a:pt x="10112" y="419280"/>
                  </a:lnTo>
                  <a:lnTo>
                    <a:pt x="22541" y="369824"/>
                  </a:lnTo>
                  <a:lnTo>
                    <a:pt x="39696" y="321926"/>
                  </a:lnTo>
                  <a:lnTo>
                    <a:pt x="61435" y="275927"/>
                  </a:lnTo>
                  <a:lnTo>
                    <a:pt x="87617" y="232168"/>
                  </a:lnTo>
                  <a:lnTo>
                    <a:pt x="118099" y="190992"/>
                  </a:lnTo>
                  <a:lnTo>
                    <a:pt x="152741" y="152741"/>
                  </a:lnTo>
                  <a:lnTo>
                    <a:pt x="190992" y="118099"/>
                  </a:lnTo>
                  <a:lnTo>
                    <a:pt x="232168" y="87617"/>
                  </a:lnTo>
                  <a:lnTo>
                    <a:pt x="275927" y="61435"/>
                  </a:lnTo>
                  <a:lnTo>
                    <a:pt x="321926" y="39696"/>
                  </a:lnTo>
                  <a:lnTo>
                    <a:pt x="369825" y="22541"/>
                  </a:lnTo>
                  <a:lnTo>
                    <a:pt x="419280" y="10112"/>
                  </a:lnTo>
                  <a:lnTo>
                    <a:pt x="469950" y="2551"/>
                  </a:lnTo>
                  <a:lnTo>
                    <a:pt x="521493" y="0"/>
                  </a:lnTo>
                  <a:lnTo>
                    <a:pt x="12596872" y="0"/>
                  </a:lnTo>
                  <a:lnTo>
                    <a:pt x="12648415" y="2551"/>
                  </a:lnTo>
                  <a:lnTo>
                    <a:pt x="12699085" y="10112"/>
                  </a:lnTo>
                  <a:lnTo>
                    <a:pt x="12748541" y="22541"/>
                  </a:lnTo>
                  <a:lnTo>
                    <a:pt x="12796439" y="39696"/>
                  </a:lnTo>
                  <a:lnTo>
                    <a:pt x="12842439" y="61435"/>
                  </a:lnTo>
                  <a:lnTo>
                    <a:pt x="12886197" y="87616"/>
                  </a:lnTo>
                  <a:lnTo>
                    <a:pt x="12927373" y="118099"/>
                  </a:lnTo>
                  <a:lnTo>
                    <a:pt x="12965624" y="152741"/>
                  </a:lnTo>
                  <a:lnTo>
                    <a:pt x="13000266" y="190992"/>
                  </a:lnTo>
                  <a:lnTo>
                    <a:pt x="13030749" y="232168"/>
                  </a:lnTo>
                  <a:lnTo>
                    <a:pt x="13056931" y="275926"/>
                  </a:lnTo>
                  <a:lnTo>
                    <a:pt x="13078670" y="321926"/>
                  </a:lnTo>
                  <a:lnTo>
                    <a:pt x="13095824" y="369824"/>
                  </a:lnTo>
                  <a:lnTo>
                    <a:pt x="13108253" y="419280"/>
                  </a:lnTo>
                  <a:lnTo>
                    <a:pt x="13115359" y="466903"/>
                  </a:lnTo>
                </a:path>
              </a:pathLst>
            </a:custGeom>
            <a:ln w="152399">
              <a:solidFill>
                <a:srgbClr val="0E589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58504" y="5554475"/>
              <a:ext cx="4592258" cy="1017114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947072" y="5543040"/>
              <a:ext cx="4615180" cy="1038225"/>
            </a:xfrm>
            <a:custGeom>
              <a:avLst/>
              <a:gdLst/>
              <a:ahLst/>
              <a:cxnLst/>
              <a:rect l="l" t="t" r="r" b="b"/>
              <a:pathLst>
                <a:path w="4615180" h="1038225">
                  <a:moveTo>
                    <a:pt x="4130464" y="1038192"/>
                  </a:moveTo>
                  <a:lnTo>
                    <a:pt x="4196973" y="1029907"/>
                  </a:lnTo>
                  <a:lnTo>
                    <a:pt x="4246297" y="1017519"/>
                  </a:lnTo>
                  <a:lnTo>
                    <a:pt x="4294084" y="1000416"/>
                  </a:lnTo>
                  <a:lnTo>
                    <a:pt x="4339949" y="978740"/>
                  </a:lnTo>
                  <a:lnTo>
                    <a:pt x="4383593" y="952633"/>
                  </a:lnTo>
                  <a:lnTo>
                    <a:pt x="4424661" y="922234"/>
                  </a:lnTo>
                  <a:lnTo>
                    <a:pt x="4462811" y="887686"/>
                  </a:lnTo>
                  <a:lnTo>
                    <a:pt x="4497361" y="849539"/>
                  </a:lnTo>
                  <a:lnTo>
                    <a:pt x="4527762" y="808475"/>
                  </a:lnTo>
                  <a:lnTo>
                    <a:pt x="4553872" y="764834"/>
                  </a:lnTo>
                  <a:lnTo>
                    <a:pt x="4575550" y="718960"/>
                  </a:lnTo>
                  <a:lnTo>
                    <a:pt x="4592655" y="671192"/>
                  </a:lnTo>
                  <a:lnTo>
                    <a:pt x="4605047" y="621872"/>
                  </a:lnTo>
                  <a:lnTo>
                    <a:pt x="4612583" y="571341"/>
                  </a:lnTo>
                  <a:lnTo>
                    <a:pt x="4615124" y="519941"/>
                  </a:lnTo>
                  <a:lnTo>
                    <a:pt x="4612574" y="468541"/>
                  </a:lnTo>
                  <a:lnTo>
                    <a:pt x="4605028" y="418013"/>
                  </a:lnTo>
                  <a:lnTo>
                    <a:pt x="4592629" y="368698"/>
                  </a:lnTo>
                  <a:lnTo>
                    <a:pt x="4575517" y="320936"/>
                  </a:lnTo>
                  <a:lnTo>
                    <a:pt x="4553833" y="275069"/>
                  </a:lnTo>
                  <a:lnTo>
                    <a:pt x="4527719" y="231437"/>
                  </a:lnTo>
                  <a:lnTo>
                    <a:pt x="4497316" y="190382"/>
                  </a:lnTo>
                  <a:lnTo>
                    <a:pt x="4462765" y="152244"/>
                  </a:lnTo>
                  <a:lnTo>
                    <a:pt x="4424617" y="117706"/>
                  </a:lnTo>
                  <a:lnTo>
                    <a:pt x="4383553" y="87316"/>
                  </a:lnTo>
                  <a:lnTo>
                    <a:pt x="4339913" y="61216"/>
                  </a:lnTo>
                  <a:lnTo>
                    <a:pt x="4294041" y="39546"/>
                  </a:lnTo>
                  <a:lnTo>
                    <a:pt x="4246276" y="22449"/>
                  </a:lnTo>
                  <a:lnTo>
                    <a:pt x="4196960" y="10065"/>
                  </a:lnTo>
                  <a:lnTo>
                    <a:pt x="4146434" y="2535"/>
                  </a:lnTo>
                  <a:lnTo>
                    <a:pt x="4095039" y="0"/>
                  </a:lnTo>
                  <a:lnTo>
                    <a:pt x="519977" y="4"/>
                  </a:lnTo>
                  <a:lnTo>
                    <a:pt x="468584" y="2549"/>
                  </a:lnTo>
                  <a:lnTo>
                    <a:pt x="418062" y="10089"/>
                  </a:lnTo>
                  <a:lnTo>
                    <a:pt x="368751" y="22483"/>
                  </a:lnTo>
                  <a:lnTo>
                    <a:pt x="320994" y="39588"/>
                  </a:lnTo>
                  <a:lnTo>
                    <a:pt x="275130" y="61263"/>
                  </a:lnTo>
                  <a:lnTo>
                    <a:pt x="231500" y="87368"/>
                  </a:lnTo>
                  <a:lnTo>
                    <a:pt x="190447" y="117760"/>
                  </a:lnTo>
                  <a:lnTo>
                    <a:pt x="152309" y="152299"/>
                  </a:lnTo>
                  <a:lnTo>
                    <a:pt x="117770" y="190435"/>
                  </a:lnTo>
                  <a:lnTo>
                    <a:pt x="87377" y="231487"/>
                  </a:lnTo>
                  <a:lnTo>
                    <a:pt x="61273" y="275113"/>
                  </a:lnTo>
                  <a:lnTo>
                    <a:pt x="39597" y="320973"/>
                  </a:lnTo>
                  <a:lnTo>
                    <a:pt x="22491" y="368726"/>
                  </a:lnTo>
                  <a:lnTo>
                    <a:pt x="10097" y="418031"/>
                  </a:lnTo>
                  <a:lnTo>
                    <a:pt x="2554" y="468547"/>
                  </a:lnTo>
                  <a:lnTo>
                    <a:pt x="0" y="519935"/>
                  </a:lnTo>
                  <a:lnTo>
                    <a:pt x="2544" y="571324"/>
                  </a:lnTo>
                  <a:lnTo>
                    <a:pt x="10076" y="621844"/>
                  </a:lnTo>
                  <a:lnTo>
                    <a:pt x="22462" y="671154"/>
                  </a:lnTo>
                  <a:lnTo>
                    <a:pt x="39559" y="718913"/>
                  </a:lnTo>
                  <a:lnTo>
                    <a:pt x="61228" y="764780"/>
                  </a:lnTo>
                  <a:lnTo>
                    <a:pt x="87327" y="808415"/>
                  </a:lnTo>
                  <a:lnTo>
                    <a:pt x="117716" y="849477"/>
                  </a:lnTo>
                  <a:lnTo>
                    <a:pt x="152254" y="887623"/>
                  </a:lnTo>
                  <a:lnTo>
                    <a:pt x="190392" y="922173"/>
                  </a:lnTo>
                  <a:lnTo>
                    <a:pt x="231448" y="952575"/>
                  </a:lnTo>
                  <a:lnTo>
                    <a:pt x="275081" y="978690"/>
                  </a:lnTo>
                  <a:lnTo>
                    <a:pt x="320951" y="1000374"/>
                  </a:lnTo>
                  <a:lnTo>
                    <a:pt x="368716" y="1017487"/>
                  </a:lnTo>
                  <a:lnTo>
                    <a:pt x="418036" y="1029886"/>
                  </a:lnTo>
                  <a:lnTo>
                    <a:pt x="468568" y="1037430"/>
                  </a:lnTo>
                  <a:lnTo>
                    <a:pt x="484659" y="1038194"/>
                  </a:lnTo>
                </a:path>
              </a:pathLst>
            </a:custGeom>
            <a:ln w="1904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766155" y="6700951"/>
              <a:ext cx="13152119" cy="1043305"/>
            </a:xfrm>
            <a:custGeom>
              <a:avLst/>
              <a:gdLst/>
              <a:ahLst/>
              <a:cxnLst/>
              <a:rect l="l" t="t" r="r" b="b"/>
              <a:pathLst>
                <a:path w="13152119" h="1043304">
                  <a:moveTo>
                    <a:pt x="521493" y="0"/>
                  </a:moveTo>
                  <a:lnTo>
                    <a:pt x="12630304" y="0"/>
                  </a:lnTo>
                  <a:lnTo>
                    <a:pt x="12681848" y="2551"/>
                  </a:lnTo>
                  <a:lnTo>
                    <a:pt x="12732518" y="10112"/>
                  </a:lnTo>
                  <a:lnTo>
                    <a:pt x="12781973" y="22541"/>
                  </a:lnTo>
                  <a:lnTo>
                    <a:pt x="12829872" y="39695"/>
                  </a:lnTo>
                  <a:lnTo>
                    <a:pt x="12875871" y="61434"/>
                  </a:lnTo>
                  <a:lnTo>
                    <a:pt x="12919630" y="87616"/>
                  </a:lnTo>
                  <a:lnTo>
                    <a:pt x="12960805" y="118099"/>
                  </a:lnTo>
                  <a:lnTo>
                    <a:pt x="12999056" y="152741"/>
                  </a:lnTo>
                  <a:lnTo>
                    <a:pt x="13033698" y="190992"/>
                  </a:lnTo>
                  <a:lnTo>
                    <a:pt x="13064181" y="232168"/>
                  </a:lnTo>
                  <a:lnTo>
                    <a:pt x="13090363" y="275926"/>
                  </a:lnTo>
                  <a:lnTo>
                    <a:pt x="13112102" y="321926"/>
                  </a:lnTo>
                  <a:lnTo>
                    <a:pt x="13129257" y="369824"/>
                  </a:lnTo>
                  <a:lnTo>
                    <a:pt x="13141686" y="419279"/>
                  </a:lnTo>
                  <a:lnTo>
                    <a:pt x="13149247" y="469950"/>
                  </a:lnTo>
                  <a:lnTo>
                    <a:pt x="13151799" y="521493"/>
                  </a:lnTo>
                  <a:lnTo>
                    <a:pt x="13149247" y="573036"/>
                  </a:lnTo>
                  <a:lnTo>
                    <a:pt x="13141686" y="623707"/>
                  </a:lnTo>
                  <a:lnTo>
                    <a:pt x="13129257" y="673162"/>
                  </a:lnTo>
                  <a:lnTo>
                    <a:pt x="13112102" y="721061"/>
                  </a:lnTo>
                  <a:lnTo>
                    <a:pt x="13090363" y="767060"/>
                  </a:lnTo>
                  <a:lnTo>
                    <a:pt x="13064181" y="810819"/>
                  </a:lnTo>
                  <a:lnTo>
                    <a:pt x="13033699" y="851994"/>
                  </a:lnTo>
                  <a:lnTo>
                    <a:pt x="12999056" y="890245"/>
                  </a:lnTo>
                  <a:lnTo>
                    <a:pt x="12960805" y="924887"/>
                  </a:lnTo>
                  <a:lnTo>
                    <a:pt x="12919630" y="955370"/>
                  </a:lnTo>
                  <a:lnTo>
                    <a:pt x="12875871" y="981552"/>
                  </a:lnTo>
                  <a:lnTo>
                    <a:pt x="12829872" y="1003291"/>
                  </a:lnTo>
                  <a:lnTo>
                    <a:pt x="12781973" y="1020445"/>
                  </a:lnTo>
                  <a:lnTo>
                    <a:pt x="12732518" y="1032874"/>
                  </a:lnTo>
                  <a:lnTo>
                    <a:pt x="12681848" y="1040435"/>
                  </a:lnTo>
                  <a:lnTo>
                    <a:pt x="12630304" y="1042987"/>
                  </a:lnTo>
                  <a:lnTo>
                    <a:pt x="521493" y="1042987"/>
                  </a:lnTo>
                  <a:lnTo>
                    <a:pt x="469950" y="1040435"/>
                  </a:lnTo>
                  <a:lnTo>
                    <a:pt x="419279" y="1032874"/>
                  </a:lnTo>
                  <a:lnTo>
                    <a:pt x="369824" y="1020445"/>
                  </a:lnTo>
                  <a:lnTo>
                    <a:pt x="321926" y="1003290"/>
                  </a:lnTo>
                  <a:lnTo>
                    <a:pt x="275927" y="981551"/>
                  </a:lnTo>
                  <a:lnTo>
                    <a:pt x="232168" y="955370"/>
                  </a:lnTo>
                  <a:lnTo>
                    <a:pt x="190992" y="924887"/>
                  </a:lnTo>
                  <a:lnTo>
                    <a:pt x="152741" y="890245"/>
                  </a:lnTo>
                  <a:lnTo>
                    <a:pt x="118099" y="851994"/>
                  </a:lnTo>
                  <a:lnTo>
                    <a:pt x="87616" y="810818"/>
                  </a:lnTo>
                  <a:lnTo>
                    <a:pt x="61435" y="767059"/>
                  </a:lnTo>
                  <a:lnTo>
                    <a:pt x="39696" y="721060"/>
                  </a:lnTo>
                  <a:lnTo>
                    <a:pt x="22541" y="673162"/>
                  </a:lnTo>
                  <a:lnTo>
                    <a:pt x="10112" y="623706"/>
                  </a:lnTo>
                  <a:lnTo>
                    <a:pt x="2551" y="573036"/>
                  </a:lnTo>
                  <a:lnTo>
                    <a:pt x="0" y="521493"/>
                  </a:lnTo>
                  <a:lnTo>
                    <a:pt x="2551" y="469950"/>
                  </a:lnTo>
                  <a:lnTo>
                    <a:pt x="10112" y="419280"/>
                  </a:lnTo>
                  <a:lnTo>
                    <a:pt x="22541" y="369824"/>
                  </a:lnTo>
                  <a:lnTo>
                    <a:pt x="39696" y="321926"/>
                  </a:lnTo>
                  <a:lnTo>
                    <a:pt x="61435" y="275927"/>
                  </a:lnTo>
                  <a:lnTo>
                    <a:pt x="87617" y="232168"/>
                  </a:lnTo>
                  <a:lnTo>
                    <a:pt x="118099" y="190993"/>
                  </a:lnTo>
                  <a:lnTo>
                    <a:pt x="152742" y="152742"/>
                  </a:lnTo>
                  <a:lnTo>
                    <a:pt x="190992" y="118100"/>
                  </a:lnTo>
                  <a:lnTo>
                    <a:pt x="232168" y="87617"/>
                  </a:lnTo>
                  <a:lnTo>
                    <a:pt x="275927" y="61435"/>
                  </a:lnTo>
                  <a:lnTo>
                    <a:pt x="321926" y="39696"/>
                  </a:lnTo>
                  <a:lnTo>
                    <a:pt x="369824" y="22541"/>
                  </a:lnTo>
                  <a:lnTo>
                    <a:pt x="419279" y="10112"/>
                  </a:lnTo>
                  <a:lnTo>
                    <a:pt x="469950" y="2551"/>
                  </a:lnTo>
                  <a:lnTo>
                    <a:pt x="521493" y="0"/>
                  </a:lnTo>
                </a:path>
              </a:pathLst>
            </a:custGeom>
            <a:ln w="152399">
              <a:solidFill>
                <a:srgbClr val="0E589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58504" y="6721191"/>
              <a:ext cx="4592258" cy="1017114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947072" y="6709757"/>
              <a:ext cx="4615180" cy="1038225"/>
            </a:xfrm>
            <a:custGeom>
              <a:avLst/>
              <a:gdLst/>
              <a:ahLst/>
              <a:cxnLst/>
              <a:rect l="l" t="t" r="r" b="b"/>
              <a:pathLst>
                <a:path w="4615180" h="1038225">
                  <a:moveTo>
                    <a:pt x="4130470" y="1038192"/>
                  </a:moveTo>
                  <a:lnTo>
                    <a:pt x="4196973" y="1029907"/>
                  </a:lnTo>
                  <a:lnTo>
                    <a:pt x="4246297" y="1017519"/>
                  </a:lnTo>
                  <a:lnTo>
                    <a:pt x="4294024" y="1000289"/>
                  </a:lnTo>
                  <a:lnTo>
                    <a:pt x="4339949" y="978741"/>
                  </a:lnTo>
                  <a:lnTo>
                    <a:pt x="4383593" y="952633"/>
                  </a:lnTo>
                  <a:lnTo>
                    <a:pt x="4424661" y="922234"/>
                  </a:lnTo>
                  <a:lnTo>
                    <a:pt x="4462811" y="887686"/>
                  </a:lnTo>
                  <a:lnTo>
                    <a:pt x="4497361" y="849539"/>
                  </a:lnTo>
                  <a:lnTo>
                    <a:pt x="4527762" y="808475"/>
                  </a:lnTo>
                  <a:lnTo>
                    <a:pt x="4553872" y="764834"/>
                  </a:lnTo>
                  <a:lnTo>
                    <a:pt x="4575550" y="718960"/>
                  </a:lnTo>
                  <a:lnTo>
                    <a:pt x="4592655" y="671192"/>
                  </a:lnTo>
                  <a:lnTo>
                    <a:pt x="4605047" y="621872"/>
                  </a:lnTo>
                  <a:lnTo>
                    <a:pt x="4612583" y="571341"/>
                  </a:lnTo>
                  <a:lnTo>
                    <a:pt x="4615123" y="519941"/>
                  </a:lnTo>
                  <a:lnTo>
                    <a:pt x="4612574" y="468541"/>
                  </a:lnTo>
                  <a:lnTo>
                    <a:pt x="4605028" y="418013"/>
                  </a:lnTo>
                  <a:lnTo>
                    <a:pt x="4592629" y="368698"/>
                  </a:lnTo>
                  <a:lnTo>
                    <a:pt x="4575516" y="320936"/>
                  </a:lnTo>
                  <a:lnTo>
                    <a:pt x="4553833" y="275069"/>
                  </a:lnTo>
                  <a:lnTo>
                    <a:pt x="4527719" y="231437"/>
                  </a:lnTo>
                  <a:lnTo>
                    <a:pt x="4497316" y="190382"/>
                  </a:lnTo>
                  <a:lnTo>
                    <a:pt x="4462765" y="152244"/>
                  </a:lnTo>
                  <a:lnTo>
                    <a:pt x="4424617" y="117706"/>
                  </a:lnTo>
                  <a:lnTo>
                    <a:pt x="4383552" y="87316"/>
                  </a:lnTo>
                  <a:lnTo>
                    <a:pt x="4339913" y="61216"/>
                  </a:lnTo>
                  <a:lnTo>
                    <a:pt x="4294041" y="39546"/>
                  </a:lnTo>
                  <a:lnTo>
                    <a:pt x="4246276" y="22449"/>
                  </a:lnTo>
                  <a:lnTo>
                    <a:pt x="4196960" y="10065"/>
                  </a:lnTo>
                  <a:lnTo>
                    <a:pt x="4146434" y="2535"/>
                  </a:lnTo>
                  <a:lnTo>
                    <a:pt x="4095039" y="0"/>
                  </a:lnTo>
                  <a:lnTo>
                    <a:pt x="519977" y="4"/>
                  </a:lnTo>
                  <a:lnTo>
                    <a:pt x="468584" y="2549"/>
                  </a:lnTo>
                  <a:lnTo>
                    <a:pt x="418062" y="10089"/>
                  </a:lnTo>
                  <a:lnTo>
                    <a:pt x="368751" y="22483"/>
                  </a:lnTo>
                  <a:lnTo>
                    <a:pt x="320994" y="39588"/>
                  </a:lnTo>
                  <a:lnTo>
                    <a:pt x="275130" y="61263"/>
                  </a:lnTo>
                  <a:lnTo>
                    <a:pt x="231501" y="87368"/>
                  </a:lnTo>
                  <a:lnTo>
                    <a:pt x="190447" y="117761"/>
                  </a:lnTo>
                  <a:lnTo>
                    <a:pt x="152309" y="152299"/>
                  </a:lnTo>
                  <a:lnTo>
                    <a:pt x="117770" y="190435"/>
                  </a:lnTo>
                  <a:lnTo>
                    <a:pt x="87377" y="231487"/>
                  </a:lnTo>
                  <a:lnTo>
                    <a:pt x="61273" y="275113"/>
                  </a:lnTo>
                  <a:lnTo>
                    <a:pt x="39597" y="320973"/>
                  </a:lnTo>
                  <a:lnTo>
                    <a:pt x="22491" y="368726"/>
                  </a:lnTo>
                  <a:lnTo>
                    <a:pt x="10097" y="418031"/>
                  </a:lnTo>
                  <a:lnTo>
                    <a:pt x="2554" y="468547"/>
                  </a:lnTo>
                  <a:lnTo>
                    <a:pt x="0" y="519935"/>
                  </a:lnTo>
                  <a:lnTo>
                    <a:pt x="2544" y="571324"/>
                  </a:lnTo>
                  <a:lnTo>
                    <a:pt x="10076" y="621844"/>
                  </a:lnTo>
                  <a:lnTo>
                    <a:pt x="22462" y="671154"/>
                  </a:lnTo>
                  <a:lnTo>
                    <a:pt x="39559" y="718913"/>
                  </a:lnTo>
                  <a:lnTo>
                    <a:pt x="61228" y="764780"/>
                  </a:lnTo>
                  <a:lnTo>
                    <a:pt x="87327" y="808415"/>
                  </a:lnTo>
                  <a:lnTo>
                    <a:pt x="117716" y="849477"/>
                  </a:lnTo>
                  <a:lnTo>
                    <a:pt x="152254" y="887623"/>
                  </a:lnTo>
                  <a:lnTo>
                    <a:pt x="190392" y="922173"/>
                  </a:lnTo>
                  <a:lnTo>
                    <a:pt x="231448" y="952576"/>
                  </a:lnTo>
                  <a:lnTo>
                    <a:pt x="275081" y="978690"/>
                  </a:lnTo>
                  <a:lnTo>
                    <a:pt x="320951" y="1000374"/>
                  </a:lnTo>
                  <a:lnTo>
                    <a:pt x="368716" y="1017487"/>
                  </a:lnTo>
                  <a:lnTo>
                    <a:pt x="418036" y="1029886"/>
                  </a:lnTo>
                  <a:lnTo>
                    <a:pt x="468568" y="1037430"/>
                  </a:lnTo>
                  <a:lnTo>
                    <a:pt x="484653" y="1038194"/>
                  </a:lnTo>
                </a:path>
              </a:pathLst>
            </a:custGeom>
            <a:ln w="1904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4" name="object 2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9211916"/>
            <a:ext cx="18287999" cy="1075082"/>
          </a:xfrm>
          <a:prstGeom prst="rect">
            <a:avLst/>
          </a:prstGeom>
        </p:spPr>
      </p:pic>
      <p:grpSp>
        <p:nvGrpSpPr>
          <p:cNvPr id="25" name="object 25"/>
          <p:cNvGrpSpPr/>
          <p:nvPr/>
        </p:nvGrpSpPr>
        <p:grpSpPr>
          <a:xfrm>
            <a:off x="851822" y="7848087"/>
            <a:ext cx="17142460" cy="2395855"/>
            <a:chOff x="851822" y="7848087"/>
            <a:chExt cx="17142460" cy="2395855"/>
          </a:xfrm>
        </p:grpSpPr>
        <p:sp>
          <p:nvSpPr>
            <p:cNvPr id="26" name="object 26"/>
            <p:cNvSpPr/>
            <p:nvPr/>
          </p:nvSpPr>
          <p:spPr>
            <a:xfrm>
              <a:off x="4799637" y="7940235"/>
              <a:ext cx="13115925" cy="1043305"/>
            </a:xfrm>
            <a:custGeom>
              <a:avLst/>
              <a:gdLst/>
              <a:ahLst/>
              <a:cxnLst/>
              <a:rect l="l" t="t" r="r" b="b"/>
              <a:pathLst>
                <a:path w="13115925" h="1043304">
                  <a:moveTo>
                    <a:pt x="13115359" y="576084"/>
                  </a:moveTo>
                  <a:lnTo>
                    <a:pt x="13108253" y="623707"/>
                  </a:lnTo>
                  <a:lnTo>
                    <a:pt x="13095824" y="673162"/>
                  </a:lnTo>
                  <a:lnTo>
                    <a:pt x="13078670" y="721060"/>
                  </a:lnTo>
                  <a:lnTo>
                    <a:pt x="13056931" y="767060"/>
                  </a:lnTo>
                  <a:lnTo>
                    <a:pt x="13030749" y="810818"/>
                  </a:lnTo>
                  <a:lnTo>
                    <a:pt x="13000266" y="851994"/>
                  </a:lnTo>
                  <a:lnTo>
                    <a:pt x="12965624" y="890245"/>
                  </a:lnTo>
                  <a:lnTo>
                    <a:pt x="12927373" y="924887"/>
                  </a:lnTo>
                  <a:lnTo>
                    <a:pt x="12886197" y="955370"/>
                  </a:lnTo>
                  <a:lnTo>
                    <a:pt x="12842439" y="981552"/>
                  </a:lnTo>
                  <a:lnTo>
                    <a:pt x="12796439" y="1003291"/>
                  </a:lnTo>
                  <a:lnTo>
                    <a:pt x="12748541" y="1020445"/>
                  </a:lnTo>
                  <a:lnTo>
                    <a:pt x="12699085" y="1032874"/>
                  </a:lnTo>
                  <a:lnTo>
                    <a:pt x="12648415" y="1040435"/>
                  </a:lnTo>
                  <a:lnTo>
                    <a:pt x="12596872" y="1042987"/>
                  </a:lnTo>
                  <a:lnTo>
                    <a:pt x="521493" y="1042987"/>
                  </a:lnTo>
                  <a:lnTo>
                    <a:pt x="469950" y="1040435"/>
                  </a:lnTo>
                  <a:lnTo>
                    <a:pt x="419280" y="1032874"/>
                  </a:lnTo>
                  <a:lnTo>
                    <a:pt x="369824" y="1020445"/>
                  </a:lnTo>
                  <a:lnTo>
                    <a:pt x="321926" y="1003290"/>
                  </a:lnTo>
                  <a:lnTo>
                    <a:pt x="275927" y="981551"/>
                  </a:lnTo>
                  <a:lnTo>
                    <a:pt x="232168" y="955370"/>
                  </a:lnTo>
                  <a:lnTo>
                    <a:pt x="190992" y="924887"/>
                  </a:lnTo>
                  <a:lnTo>
                    <a:pt x="152741" y="890245"/>
                  </a:lnTo>
                  <a:lnTo>
                    <a:pt x="118099" y="851994"/>
                  </a:lnTo>
                  <a:lnTo>
                    <a:pt x="87616" y="810818"/>
                  </a:lnTo>
                  <a:lnTo>
                    <a:pt x="61435" y="767059"/>
                  </a:lnTo>
                  <a:lnTo>
                    <a:pt x="39696" y="721060"/>
                  </a:lnTo>
                  <a:lnTo>
                    <a:pt x="22541" y="673162"/>
                  </a:lnTo>
                  <a:lnTo>
                    <a:pt x="10112" y="623706"/>
                  </a:lnTo>
                  <a:lnTo>
                    <a:pt x="2551" y="573036"/>
                  </a:lnTo>
                  <a:lnTo>
                    <a:pt x="0" y="521493"/>
                  </a:lnTo>
                  <a:lnTo>
                    <a:pt x="2551" y="469950"/>
                  </a:lnTo>
                  <a:lnTo>
                    <a:pt x="10112" y="419280"/>
                  </a:lnTo>
                  <a:lnTo>
                    <a:pt x="22541" y="369824"/>
                  </a:lnTo>
                  <a:lnTo>
                    <a:pt x="39696" y="321926"/>
                  </a:lnTo>
                  <a:lnTo>
                    <a:pt x="61435" y="275927"/>
                  </a:lnTo>
                  <a:lnTo>
                    <a:pt x="87617" y="232168"/>
                  </a:lnTo>
                  <a:lnTo>
                    <a:pt x="118099" y="190992"/>
                  </a:lnTo>
                  <a:lnTo>
                    <a:pt x="152742" y="152742"/>
                  </a:lnTo>
                  <a:lnTo>
                    <a:pt x="190993" y="118099"/>
                  </a:lnTo>
                  <a:lnTo>
                    <a:pt x="232168" y="87617"/>
                  </a:lnTo>
                  <a:lnTo>
                    <a:pt x="275927" y="61435"/>
                  </a:lnTo>
                  <a:lnTo>
                    <a:pt x="321926" y="39696"/>
                  </a:lnTo>
                  <a:lnTo>
                    <a:pt x="369825" y="22541"/>
                  </a:lnTo>
                  <a:lnTo>
                    <a:pt x="419280" y="10112"/>
                  </a:lnTo>
                  <a:lnTo>
                    <a:pt x="469950" y="2551"/>
                  </a:lnTo>
                  <a:lnTo>
                    <a:pt x="521493" y="0"/>
                  </a:lnTo>
                  <a:lnTo>
                    <a:pt x="12596872" y="0"/>
                  </a:lnTo>
                  <a:lnTo>
                    <a:pt x="12648415" y="2551"/>
                  </a:lnTo>
                  <a:lnTo>
                    <a:pt x="12699085" y="10112"/>
                  </a:lnTo>
                  <a:lnTo>
                    <a:pt x="12748541" y="22541"/>
                  </a:lnTo>
                  <a:lnTo>
                    <a:pt x="12796439" y="39696"/>
                  </a:lnTo>
                  <a:lnTo>
                    <a:pt x="12842439" y="61435"/>
                  </a:lnTo>
                  <a:lnTo>
                    <a:pt x="12886197" y="87616"/>
                  </a:lnTo>
                  <a:lnTo>
                    <a:pt x="12927373" y="118099"/>
                  </a:lnTo>
                  <a:lnTo>
                    <a:pt x="12965623" y="152741"/>
                  </a:lnTo>
                  <a:lnTo>
                    <a:pt x="13000266" y="190992"/>
                  </a:lnTo>
                  <a:lnTo>
                    <a:pt x="13030749" y="232168"/>
                  </a:lnTo>
                  <a:lnTo>
                    <a:pt x="13056931" y="275926"/>
                  </a:lnTo>
                  <a:lnTo>
                    <a:pt x="13078670" y="321926"/>
                  </a:lnTo>
                  <a:lnTo>
                    <a:pt x="13095824" y="369824"/>
                  </a:lnTo>
                  <a:lnTo>
                    <a:pt x="13108253" y="419279"/>
                  </a:lnTo>
                  <a:lnTo>
                    <a:pt x="13115359" y="466903"/>
                  </a:lnTo>
                </a:path>
              </a:pathLst>
            </a:custGeom>
            <a:ln w="152399">
              <a:solidFill>
                <a:srgbClr val="0E589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58505" y="7954772"/>
              <a:ext cx="4592258" cy="1017114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947072" y="7943337"/>
              <a:ext cx="4615180" cy="1038225"/>
            </a:xfrm>
            <a:custGeom>
              <a:avLst/>
              <a:gdLst/>
              <a:ahLst/>
              <a:cxnLst/>
              <a:rect l="l" t="t" r="r" b="b"/>
              <a:pathLst>
                <a:path w="4615180" h="1038225">
                  <a:moveTo>
                    <a:pt x="4130470" y="1038192"/>
                  </a:moveTo>
                  <a:lnTo>
                    <a:pt x="4196973" y="1029907"/>
                  </a:lnTo>
                  <a:lnTo>
                    <a:pt x="4246297" y="1017519"/>
                  </a:lnTo>
                  <a:lnTo>
                    <a:pt x="4294024" y="1000289"/>
                  </a:lnTo>
                  <a:lnTo>
                    <a:pt x="4339949" y="978741"/>
                  </a:lnTo>
                  <a:lnTo>
                    <a:pt x="4383593" y="952633"/>
                  </a:lnTo>
                  <a:lnTo>
                    <a:pt x="4424661" y="922234"/>
                  </a:lnTo>
                  <a:lnTo>
                    <a:pt x="4462811" y="887686"/>
                  </a:lnTo>
                  <a:lnTo>
                    <a:pt x="4497361" y="849539"/>
                  </a:lnTo>
                  <a:lnTo>
                    <a:pt x="4527762" y="808475"/>
                  </a:lnTo>
                  <a:lnTo>
                    <a:pt x="4553872" y="764834"/>
                  </a:lnTo>
                  <a:lnTo>
                    <a:pt x="4575550" y="718960"/>
                  </a:lnTo>
                  <a:lnTo>
                    <a:pt x="4592655" y="671192"/>
                  </a:lnTo>
                  <a:lnTo>
                    <a:pt x="4605047" y="621872"/>
                  </a:lnTo>
                  <a:lnTo>
                    <a:pt x="4612583" y="571341"/>
                  </a:lnTo>
                  <a:lnTo>
                    <a:pt x="4615124" y="519941"/>
                  </a:lnTo>
                  <a:lnTo>
                    <a:pt x="4612574" y="468541"/>
                  </a:lnTo>
                  <a:lnTo>
                    <a:pt x="4605028" y="418013"/>
                  </a:lnTo>
                  <a:lnTo>
                    <a:pt x="4592629" y="368698"/>
                  </a:lnTo>
                  <a:lnTo>
                    <a:pt x="4575516" y="320936"/>
                  </a:lnTo>
                  <a:lnTo>
                    <a:pt x="4553833" y="275069"/>
                  </a:lnTo>
                  <a:lnTo>
                    <a:pt x="4527718" y="231437"/>
                  </a:lnTo>
                  <a:lnTo>
                    <a:pt x="4497316" y="190382"/>
                  </a:lnTo>
                  <a:lnTo>
                    <a:pt x="4462765" y="152244"/>
                  </a:lnTo>
                  <a:lnTo>
                    <a:pt x="4424617" y="117706"/>
                  </a:lnTo>
                  <a:lnTo>
                    <a:pt x="4383552" y="87316"/>
                  </a:lnTo>
                  <a:lnTo>
                    <a:pt x="4339913" y="61216"/>
                  </a:lnTo>
                  <a:lnTo>
                    <a:pt x="4294041" y="39546"/>
                  </a:lnTo>
                  <a:lnTo>
                    <a:pt x="4246276" y="22449"/>
                  </a:lnTo>
                  <a:lnTo>
                    <a:pt x="4196960" y="10065"/>
                  </a:lnTo>
                  <a:lnTo>
                    <a:pt x="4146434" y="2535"/>
                  </a:lnTo>
                  <a:lnTo>
                    <a:pt x="4095039" y="0"/>
                  </a:lnTo>
                  <a:lnTo>
                    <a:pt x="519977" y="4"/>
                  </a:lnTo>
                  <a:lnTo>
                    <a:pt x="468584" y="2549"/>
                  </a:lnTo>
                  <a:lnTo>
                    <a:pt x="418062" y="10089"/>
                  </a:lnTo>
                  <a:lnTo>
                    <a:pt x="368751" y="22483"/>
                  </a:lnTo>
                  <a:lnTo>
                    <a:pt x="320994" y="39588"/>
                  </a:lnTo>
                  <a:lnTo>
                    <a:pt x="275130" y="61263"/>
                  </a:lnTo>
                  <a:lnTo>
                    <a:pt x="231501" y="87368"/>
                  </a:lnTo>
                  <a:lnTo>
                    <a:pt x="190447" y="117761"/>
                  </a:lnTo>
                  <a:lnTo>
                    <a:pt x="152309" y="152299"/>
                  </a:lnTo>
                  <a:lnTo>
                    <a:pt x="117770" y="190435"/>
                  </a:lnTo>
                  <a:lnTo>
                    <a:pt x="87377" y="231487"/>
                  </a:lnTo>
                  <a:lnTo>
                    <a:pt x="61273" y="275113"/>
                  </a:lnTo>
                  <a:lnTo>
                    <a:pt x="39597" y="320973"/>
                  </a:lnTo>
                  <a:lnTo>
                    <a:pt x="22491" y="368726"/>
                  </a:lnTo>
                  <a:lnTo>
                    <a:pt x="10097" y="418031"/>
                  </a:lnTo>
                  <a:lnTo>
                    <a:pt x="2554" y="468547"/>
                  </a:lnTo>
                  <a:lnTo>
                    <a:pt x="0" y="519935"/>
                  </a:lnTo>
                  <a:lnTo>
                    <a:pt x="2544" y="571324"/>
                  </a:lnTo>
                  <a:lnTo>
                    <a:pt x="10076" y="621844"/>
                  </a:lnTo>
                  <a:lnTo>
                    <a:pt x="22462" y="671154"/>
                  </a:lnTo>
                  <a:lnTo>
                    <a:pt x="39559" y="718913"/>
                  </a:lnTo>
                  <a:lnTo>
                    <a:pt x="61228" y="764780"/>
                  </a:lnTo>
                  <a:lnTo>
                    <a:pt x="87327" y="808415"/>
                  </a:lnTo>
                  <a:lnTo>
                    <a:pt x="117716" y="849477"/>
                  </a:lnTo>
                  <a:lnTo>
                    <a:pt x="152254" y="887623"/>
                  </a:lnTo>
                  <a:lnTo>
                    <a:pt x="190392" y="922173"/>
                  </a:lnTo>
                  <a:lnTo>
                    <a:pt x="231448" y="952576"/>
                  </a:lnTo>
                  <a:lnTo>
                    <a:pt x="275081" y="978690"/>
                  </a:lnTo>
                  <a:lnTo>
                    <a:pt x="320951" y="1000374"/>
                  </a:lnTo>
                  <a:lnTo>
                    <a:pt x="368716" y="1017487"/>
                  </a:lnTo>
                  <a:lnTo>
                    <a:pt x="418036" y="1029886"/>
                  </a:lnTo>
                  <a:lnTo>
                    <a:pt x="468568" y="1037430"/>
                  </a:lnTo>
                  <a:lnTo>
                    <a:pt x="484653" y="1038194"/>
                  </a:lnTo>
                </a:path>
              </a:pathLst>
            </a:custGeom>
            <a:ln w="1904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66155" y="9101248"/>
              <a:ext cx="13152119" cy="1043305"/>
            </a:xfrm>
            <a:custGeom>
              <a:avLst/>
              <a:gdLst/>
              <a:ahLst/>
              <a:cxnLst/>
              <a:rect l="l" t="t" r="r" b="b"/>
              <a:pathLst>
                <a:path w="13152119" h="1043304">
                  <a:moveTo>
                    <a:pt x="521493" y="0"/>
                  </a:moveTo>
                  <a:lnTo>
                    <a:pt x="12630304" y="0"/>
                  </a:lnTo>
                  <a:lnTo>
                    <a:pt x="12681847" y="2551"/>
                  </a:lnTo>
                  <a:lnTo>
                    <a:pt x="12732518" y="10112"/>
                  </a:lnTo>
                  <a:lnTo>
                    <a:pt x="12781973" y="22541"/>
                  </a:lnTo>
                  <a:lnTo>
                    <a:pt x="12829872" y="39695"/>
                  </a:lnTo>
                  <a:lnTo>
                    <a:pt x="12875871" y="61434"/>
                  </a:lnTo>
                  <a:lnTo>
                    <a:pt x="12919630" y="87616"/>
                  </a:lnTo>
                  <a:lnTo>
                    <a:pt x="12960805" y="118099"/>
                  </a:lnTo>
                  <a:lnTo>
                    <a:pt x="12999056" y="152741"/>
                  </a:lnTo>
                  <a:lnTo>
                    <a:pt x="13033698" y="190992"/>
                  </a:lnTo>
                  <a:lnTo>
                    <a:pt x="13064181" y="232168"/>
                  </a:lnTo>
                  <a:lnTo>
                    <a:pt x="13090363" y="275926"/>
                  </a:lnTo>
                  <a:lnTo>
                    <a:pt x="13112102" y="321926"/>
                  </a:lnTo>
                  <a:lnTo>
                    <a:pt x="13129257" y="369824"/>
                  </a:lnTo>
                  <a:lnTo>
                    <a:pt x="13141686" y="419279"/>
                  </a:lnTo>
                  <a:lnTo>
                    <a:pt x="13149247" y="469950"/>
                  </a:lnTo>
                  <a:lnTo>
                    <a:pt x="13151799" y="521493"/>
                  </a:lnTo>
                  <a:lnTo>
                    <a:pt x="13149247" y="573036"/>
                  </a:lnTo>
                  <a:lnTo>
                    <a:pt x="13141686" y="623707"/>
                  </a:lnTo>
                  <a:lnTo>
                    <a:pt x="13129257" y="673162"/>
                  </a:lnTo>
                  <a:lnTo>
                    <a:pt x="13112102" y="721060"/>
                  </a:lnTo>
                  <a:lnTo>
                    <a:pt x="13090363" y="767060"/>
                  </a:lnTo>
                  <a:lnTo>
                    <a:pt x="13064181" y="810818"/>
                  </a:lnTo>
                  <a:lnTo>
                    <a:pt x="13033699" y="851994"/>
                  </a:lnTo>
                  <a:lnTo>
                    <a:pt x="12999056" y="890245"/>
                  </a:lnTo>
                  <a:lnTo>
                    <a:pt x="12960805" y="924887"/>
                  </a:lnTo>
                  <a:lnTo>
                    <a:pt x="12919630" y="955370"/>
                  </a:lnTo>
                  <a:lnTo>
                    <a:pt x="12875871" y="981552"/>
                  </a:lnTo>
                  <a:lnTo>
                    <a:pt x="12829872" y="1003291"/>
                  </a:lnTo>
                  <a:lnTo>
                    <a:pt x="12781973" y="1020445"/>
                  </a:lnTo>
                  <a:lnTo>
                    <a:pt x="12732518" y="1032874"/>
                  </a:lnTo>
                  <a:lnTo>
                    <a:pt x="12681848" y="1040435"/>
                  </a:lnTo>
                  <a:lnTo>
                    <a:pt x="12630304" y="1042987"/>
                  </a:lnTo>
                  <a:lnTo>
                    <a:pt x="521493" y="1042987"/>
                  </a:lnTo>
                  <a:lnTo>
                    <a:pt x="469950" y="1040435"/>
                  </a:lnTo>
                  <a:lnTo>
                    <a:pt x="419279" y="1032874"/>
                  </a:lnTo>
                  <a:lnTo>
                    <a:pt x="369824" y="1020445"/>
                  </a:lnTo>
                  <a:lnTo>
                    <a:pt x="321926" y="1003290"/>
                  </a:lnTo>
                  <a:lnTo>
                    <a:pt x="275927" y="981551"/>
                  </a:lnTo>
                  <a:lnTo>
                    <a:pt x="232168" y="955370"/>
                  </a:lnTo>
                  <a:lnTo>
                    <a:pt x="190992" y="924887"/>
                  </a:lnTo>
                  <a:lnTo>
                    <a:pt x="152741" y="890245"/>
                  </a:lnTo>
                  <a:lnTo>
                    <a:pt x="118099" y="851994"/>
                  </a:lnTo>
                  <a:lnTo>
                    <a:pt x="87616" y="810818"/>
                  </a:lnTo>
                  <a:lnTo>
                    <a:pt x="61435" y="767059"/>
                  </a:lnTo>
                  <a:lnTo>
                    <a:pt x="39696" y="721060"/>
                  </a:lnTo>
                  <a:lnTo>
                    <a:pt x="22541" y="673162"/>
                  </a:lnTo>
                  <a:lnTo>
                    <a:pt x="10112" y="623706"/>
                  </a:lnTo>
                  <a:lnTo>
                    <a:pt x="2551" y="573036"/>
                  </a:lnTo>
                  <a:lnTo>
                    <a:pt x="0" y="521493"/>
                  </a:lnTo>
                  <a:lnTo>
                    <a:pt x="2551" y="469950"/>
                  </a:lnTo>
                  <a:lnTo>
                    <a:pt x="10112" y="419280"/>
                  </a:lnTo>
                  <a:lnTo>
                    <a:pt x="22541" y="369824"/>
                  </a:lnTo>
                  <a:lnTo>
                    <a:pt x="39696" y="321926"/>
                  </a:lnTo>
                  <a:lnTo>
                    <a:pt x="61435" y="275927"/>
                  </a:lnTo>
                  <a:lnTo>
                    <a:pt x="87617" y="232168"/>
                  </a:lnTo>
                  <a:lnTo>
                    <a:pt x="118099" y="190993"/>
                  </a:lnTo>
                  <a:lnTo>
                    <a:pt x="152742" y="152742"/>
                  </a:lnTo>
                  <a:lnTo>
                    <a:pt x="190992" y="118099"/>
                  </a:lnTo>
                  <a:lnTo>
                    <a:pt x="232168" y="87617"/>
                  </a:lnTo>
                  <a:lnTo>
                    <a:pt x="275927" y="61435"/>
                  </a:lnTo>
                  <a:lnTo>
                    <a:pt x="321926" y="39696"/>
                  </a:lnTo>
                  <a:lnTo>
                    <a:pt x="369824" y="22541"/>
                  </a:lnTo>
                  <a:lnTo>
                    <a:pt x="419279" y="10112"/>
                  </a:lnTo>
                  <a:lnTo>
                    <a:pt x="469950" y="2551"/>
                  </a:lnTo>
                  <a:lnTo>
                    <a:pt x="521493" y="0"/>
                  </a:lnTo>
                </a:path>
              </a:pathLst>
            </a:custGeom>
            <a:ln w="152399">
              <a:solidFill>
                <a:srgbClr val="0E589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58505" y="9121488"/>
              <a:ext cx="4592258" cy="1017114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947072" y="9110053"/>
              <a:ext cx="4615180" cy="1038225"/>
            </a:xfrm>
            <a:custGeom>
              <a:avLst/>
              <a:gdLst/>
              <a:ahLst/>
              <a:cxnLst/>
              <a:rect l="l" t="t" r="r" b="b"/>
              <a:pathLst>
                <a:path w="4615180" h="1038225">
                  <a:moveTo>
                    <a:pt x="4130464" y="1038192"/>
                  </a:moveTo>
                  <a:lnTo>
                    <a:pt x="4196973" y="1029907"/>
                  </a:lnTo>
                  <a:lnTo>
                    <a:pt x="4246297" y="1017519"/>
                  </a:lnTo>
                  <a:lnTo>
                    <a:pt x="4294024" y="1000289"/>
                  </a:lnTo>
                  <a:lnTo>
                    <a:pt x="4339949" y="978740"/>
                  </a:lnTo>
                  <a:lnTo>
                    <a:pt x="4383593" y="952633"/>
                  </a:lnTo>
                  <a:lnTo>
                    <a:pt x="4424661" y="922234"/>
                  </a:lnTo>
                  <a:lnTo>
                    <a:pt x="4462811" y="887686"/>
                  </a:lnTo>
                  <a:lnTo>
                    <a:pt x="4497361" y="849539"/>
                  </a:lnTo>
                  <a:lnTo>
                    <a:pt x="4527762" y="808475"/>
                  </a:lnTo>
                  <a:lnTo>
                    <a:pt x="4553872" y="764834"/>
                  </a:lnTo>
                  <a:lnTo>
                    <a:pt x="4575550" y="718960"/>
                  </a:lnTo>
                  <a:lnTo>
                    <a:pt x="4592655" y="671192"/>
                  </a:lnTo>
                  <a:lnTo>
                    <a:pt x="4605047" y="621872"/>
                  </a:lnTo>
                  <a:lnTo>
                    <a:pt x="4612583" y="571341"/>
                  </a:lnTo>
                  <a:lnTo>
                    <a:pt x="4615123" y="519941"/>
                  </a:lnTo>
                  <a:lnTo>
                    <a:pt x="4612574" y="468541"/>
                  </a:lnTo>
                  <a:lnTo>
                    <a:pt x="4605028" y="418013"/>
                  </a:lnTo>
                  <a:lnTo>
                    <a:pt x="4592629" y="368698"/>
                  </a:lnTo>
                  <a:lnTo>
                    <a:pt x="4575516" y="320936"/>
                  </a:lnTo>
                  <a:lnTo>
                    <a:pt x="4553833" y="275069"/>
                  </a:lnTo>
                  <a:lnTo>
                    <a:pt x="4527718" y="231437"/>
                  </a:lnTo>
                  <a:lnTo>
                    <a:pt x="4497316" y="190382"/>
                  </a:lnTo>
                  <a:lnTo>
                    <a:pt x="4462765" y="152244"/>
                  </a:lnTo>
                  <a:lnTo>
                    <a:pt x="4424617" y="117706"/>
                  </a:lnTo>
                  <a:lnTo>
                    <a:pt x="4383552" y="87316"/>
                  </a:lnTo>
                  <a:lnTo>
                    <a:pt x="4339913" y="61216"/>
                  </a:lnTo>
                  <a:lnTo>
                    <a:pt x="4294041" y="39546"/>
                  </a:lnTo>
                  <a:lnTo>
                    <a:pt x="4246276" y="22449"/>
                  </a:lnTo>
                  <a:lnTo>
                    <a:pt x="4196960" y="10065"/>
                  </a:lnTo>
                  <a:lnTo>
                    <a:pt x="4146434" y="2535"/>
                  </a:lnTo>
                  <a:lnTo>
                    <a:pt x="4095039" y="0"/>
                  </a:lnTo>
                  <a:lnTo>
                    <a:pt x="519977" y="4"/>
                  </a:lnTo>
                  <a:lnTo>
                    <a:pt x="468584" y="2549"/>
                  </a:lnTo>
                  <a:lnTo>
                    <a:pt x="418062" y="10089"/>
                  </a:lnTo>
                  <a:lnTo>
                    <a:pt x="368751" y="22483"/>
                  </a:lnTo>
                  <a:lnTo>
                    <a:pt x="320994" y="39588"/>
                  </a:lnTo>
                  <a:lnTo>
                    <a:pt x="275130" y="61263"/>
                  </a:lnTo>
                  <a:lnTo>
                    <a:pt x="231501" y="87368"/>
                  </a:lnTo>
                  <a:lnTo>
                    <a:pt x="190447" y="117761"/>
                  </a:lnTo>
                  <a:lnTo>
                    <a:pt x="152309" y="152299"/>
                  </a:lnTo>
                  <a:lnTo>
                    <a:pt x="117770" y="190435"/>
                  </a:lnTo>
                  <a:lnTo>
                    <a:pt x="87377" y="231487"/>
                  </a:lnTo>
                  <a:lnTo>
                    <a:pt x="61273" y="275113"/>
                  </a:lnTo>
                  <a:lnTo>
                    <a:pt x="39597" y="320973"/>
                  </a:lnTo>
                  <a:lnTo>
                    <a:pt x="22491" y="368726"/>
                  </a:lnTo>
                  <a:lnTo>
                    <a:pt x="10097" y="418031"/>
                  </a:lnTo>
                  <a:lnTo>
                    <a:pt x="2554" y="468547"/>
                  </a:lnTo>
                  <a:lnTo>
                    <a:pt x="0" y="519935"/>
                  </a:lnTo>
                  <a:lnTo>
                    <a:pt x="2544" y="571324"/>
                  </a:lnTo>
                  <a:lnTo>
                    <a:pt x="10076" y="621844"/>
                  </a:lnTo>
                  <a:lnTo>
                    <a:pt x="22462" y="671154"/>
                  </a:lnTo>
                  <a:lnTo>
                    <a:pt x="39559" y="718913"/>
                  </a:lnTo>
                  <a:lnTo>
                    <a:pt x="61228" y="764780"/>
                  </a:lnTo>
                  <a:lnTo>
                    <a:pt x="87327" y="808415"/>
                  </a:lnTo>
                  <a:lnTo>
                    <a:pt x="117716" y="849477"/>
                  </a:lnTo>
                  <a:lnTo>
                    <a:pt x="152254" y="887623"/>
                  </a:lnTo>
                  <a:lnTo>
                    <a:pt x="190392" y="922173"/>
                  </a:lnTo>
                  <a:lnTo>
                    <a:pt x="231448" y="952575"/>
                  </a:lnTo>
                  <a:lnTo>
                    <a:pt x="275081" y="978690"/>
                  </a:lnTo>
                  <a:lnTo>
                    <a:pt x="320951" y="1000374"/>
                  </a:lnTo>
                  <a:lnTo>
                    <a:pt x="368716" y="1017487"/>
                  </a:lnTo>
                  <a:lnTo>
                    <a:pt x="418036" y="1029886"/>
                  </a:lnTo>
                  <a:lnTo>
                    <a:pt x="468568" y="1037430"/>
                  </a:lnTo>
                  <a:lnTo>
                    <a:pt x="484659" y="1038194"/>
                  </a:lnTo>
                </a:path>
              </a:pathLst>
            </a:custGeom>
            <a:ln w="1904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9430" rIns="0" bIns="0" rtlCol="0">
            <a:spAutoFit/>
          </a:bodyPr>
          <a:lstStyle/>
          <a:p>
            <a:pPr marL="6976109">
              <a:lnSpc>
                <a:spcPct val="100000"/>
              </a:lnSpc>
              <a:spcBef>
                <a:spcPts val="100"/>
              </a:spcBef>
            </a:pPr>
            <a:r>
              <a:rPr sz="3800" dirty="0"/>
              <a:t>ПЛАН</a:t>
            </a:r>
            <a:r>
              <a:rPr sz="3800" spc="-120" dirty="0"/>
              <a:t> </a:t>
            </a:r>
            <a:r>
              <a:rPr sz="3800" spc="-25" dirty="0"/>
              <a:t>МОНИТОРИНГА</a:t>
            </a:r>
            <a:r>
              <a:rPr sz="3800" spc="-114" dirty="0"/>
              <a:t> </a:t>
            </a:r>
            <a:r>
              <a:rPr sz="3800" dirty="0"/>
              <a:t>2026</a:t>
            </a:r>
            <a:r>
              <a:rPr sz="3800" spc="-114" dirty="0"/>
              <a:t> </a:t>
            </a:r>
            <a:r>
              <a:rPr sz="3800" spc="-20" dirty="0"/>
              <a:t>ГОДА</a:t>
            </a:r>
            <a:endParaRPr sz="3800"/>
          </a:p>
        </p:txBody>
      </p:sp>
      <p:sp>
        <p:nvSpPr>
          <p:cNvPr id="33" name="object 33"/>
          <p:cNvSpPr txBox="1"/>
          <p:nvPr/>
        </p:nvSpPr>
        <p:spPr>
          <a:xfrm>
            <a:off x="5708190" y="2229733"/>
            <a:ext cx="11563985" cy="589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700"/>
              </a:lnSpc>
              <a:spcBef>
                <a:spcPts val="100"/>
              </a:spcBef>
            </a:pPr>
            <a:r>
              <a:rPr sz="1600" spc="-125" dirty="0">
                <a:solidFill>
                  <a:srgbClr val="002060"/>
                </a:solidFill>
                <a:latin typeface="Arial Black"/>
                <a:cs typeface="Arial Black"/>
              </a:rPr>
              <a:t>Внесение</a:t>
            </a:r>
            <a:r>
              <a:rPr sz="1600" spc="-65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70" dirty="0">
                <a:solidFill>
                  <a:srgbClr val="002060"/>
                </a:solidFill>
                <a:latin typeface="Arial Black"/>
                <a:cs typeface="Arial Black"/>
              </a:rPr>
              <a:t>изменений</a:t>
            </a:r>
            <a:r>
              <a:rPr sz="1600" spc="-6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dirty="0">
                <a:solidFill>
                  <a:srgbClr val="002060"/>
                </a:solidFill>
                <a:latin typeface="Arial Black"/>
                <a:cs typeface="Arial Black"/>
              </a:rPr>
              <a:t>и</a:t>
            </a:r>
            <a:r>
              <a:rPr sz="1600" spc="-6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b="1" spc="-130" dirty="0">
                <a:solidFill>
                  <a:srgbClr val="002060"/>
                </a:solidFill>
                <a:latin typeface="Tahoma"/>
                <a:cs typeface="Tahoma"/>
              </a:rPr>
              <a:t>(</a:t>
            </a:r>
            <a:r>
              <a:rPr sz="1600" spc="-130" dirty="0">
                <a:solidFill>
                  <a:srgbClr val="002060"/>
                </a:solidFill>
                <a:latin typeface="Arial Black"/>
                <a:cs typeface="Arial Black"/>
              </a:rPr>
              <a:t>или</a:t>
            </a:r>
            <a:r>
              <a:rPr sz="1600" b="1" spc="-130" dirty="0">
                <a:solidFill>
                  <a:srgbClr val="002060"/>
                </a:solidFill>
                <a:latin typeface="Tahoma"/>
                <a:cs typeface="Tahoma"/>
              </a:rPr>
              <a:t>)</a:t>
            </a:r>
            <a:r>
              <a:rPr sz="1600" b="1" spc="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600" spc="-60" dirty="0">
                <a:solidFill>
                  <a:srgbClr val="002060"/>
                </a:solidFill>
                <a:latin typeface="Arial Black"/>
                <a:cs typeface="Arial Black"/>
              </a:rPr>
              <a:t>дополнений </a:t>
            </a:r>
            <a:r>
              <a:rPr sz="1600" dirty="0">
                <a:solidFill>
                  <a:srgbClr val="002060"/>
                </a:solidFill>
                <a:latin typeface="Arial Black"/>
                <a:cs typeface="Arial Black"/>
              </a:rPr>
              <a:t>в</a:t>
            </a:r>
            <a:r>
              <a:rPr sz="1600" spc="-6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55" dirty="0">
                <a:solidFill>
                  <a:srgbClr val="002060"/>
                </a:solidFill>
                <a:latin typeface="Arial Black"/>
                <a:cs typeface="Arial Black"/>
              </a:rPr>
              <a:t>нормативно</a:t>
            </a:r>
            <a:r>
              <a:rPr sz="1600" b="1" spc="-55" dirty="0">
                <a:solidFill>
                  <a:srgbClr val="002060"/>
                </a:solidFill>
                <a:latin typeface="Tahoma"/>
                <a:cs typeface="Tahoma"/>
              </a:rPr>
              <a:t>-</a:t>
            </a:r>
            <a:r>
              <a:rPr sz="1600" spc="-65" dirty="0">
                <a:solidFill>
                  <a:srgbClr val="002060"/>
                </a:solidFill>
                <a:latin typeface="Arial Black"/>
                <a:cs typeface="Arial Black"/>
              </a:rPr>
              <a:t>правовую</a:t>
            </a:r>
            <a:r>
              <a:rPr sz="1600" spc="-6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125" dirty="0">
                <a:solidFill>
                  <a:srgbClr val="002060"/>
                </a:solidFill>
                <a:latin typeface="Arial Black"/>
                <a:cs typeface="Arial Black"/>
              </a:rPr>
              <a:t>базу</a:t>
            </a:r>
            <a:r>
              <a:rPr sz="1600" b="1" spc="-125" dirty="0">
                <a:solidFill>
                  <a:srgbClr val="002060"/>
                </a:solidFill>
                <a:latin typeface="Tahoma"/>
                <a:cs typeface="Tahoma"/>
              </a:rPr>
              <a:t>.</a:t>
            </a:r>
            <a:r>
              <a:rPr sz="1600" b="1" spc="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600" spc="-55" dirty="0">
                <a:solidFill>
                  <a:srgbClr val="002060"/>
                </a:solidFill>
                <a:latin typeface="Arial Black"/>
                <a:cs typeface="Arial Black"/>
              </a:rPr>
              <a:t>Утверждение</a:t>
            </a:r>
            <a:r>
              <a:rPr sz="1600" spc="-6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75" dirty="0">
                <a:solidFill>
                  <a:srgbClr val="002060"/>
                </a:solidFill>
                <a:latin typeface="Arial Black"/>
                <a:cs typeface="Arial Black"/>
              </a:rPr>
              <a:t>Проекта</a:t>
            </a:r>
            <a:r>
              <a:rPr sz="1600" spc="-6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10" dirty="0">
                <a:solidFill>
                  <a:srgbClr val="002060"/>
                </a:solidFill>
                <a:latin typeface="Arial Black"/>
                <a:cs typeface="Arial Black"/>
              </a:rPr>
              <a:t>Положения </a:t>
            </a:r>
            <a:r>
              <a:rPr sz="1600" spc="-70" dirty="0">
                <a:solidFill>
                  <a:srgbClr val="002060"/>
                </a:solidFill>
                <a:latin typeface="Arial Black"/>
                <a:cs typeface="Arial Black"/>
              </a:rPr>
              <a:t>приказом</a:t>
            </a:r>
            <a:r>
              <a:rPr sz="1600" spc="-9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55" dirty="0">
                <a:solidFill>
                  <a:srgbClr val="002060"/>
                </a:solidFill>
                <a:latin typeface="Arial Black"/>
                <a:cs typeface="Arial Black"/>
              </a:rPr>
              <a:t>Министра</a:t>
            </a:r>
            <a:r>
              <a:rPr sz="1600" spc="-8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100" dirty="0">
                <a:solidFill>
                  <a:srgbClr val="002060"/>
                </a:solidFill>
                <a:latin typeface="Arial Black"/>
                <a:cs typeface="Arial Black"/>
              </a:rPr>
              <a:t>МНВО</a:t>
            </a:r>
            <a:r>
              <a:rPr sz="1600" spc="-9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25" dirty="0">
                <a:solidFill>
                  <a:srgbClr val="002060"/>
                </a:solidFill>
                <a:latin typeface="Arial Black"/>
                <a:cs typeface="Arial Black"/>
              </a:rPr>
              <a:t>РК</a:t>
            </a:r>
            <a:r>
              <a:rPr sz="1600" b="1" spc="-25" dirty="0">
                <a:solidFill>
                  <a:srgbClr val="002060"/>
                </a:solidFill>
                <a:latin typeface="Tahoma"/>
                <a:cs typeface="Tahoma"/>
              </a:rPr>
              <a:t>;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741626" y="3370048"/>
            <a:ext cx="11207115" cy="589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700"/>
              </a:lnSpc>
              <a:spcBef>
                <a:spcPts val="100"/>
              </a:spcBef>
            </a:pPr>
            <a:r>
              <a:rPr sz="1600" spc="-75" dirty="0">
                <a:solidFill>
                  <a:srgbClr val="002060"/>
                </a:solidFill>
                <a:latin typeface="Arial Black"/>
                <a:cs typeface="Arial Black"/>
              </a:rPr>
              <a:t>Доработка</a:t>
            </a:r>
            <a:r>
              <a:rPr sz="1600" spc="-65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55" dirty="0">
                <a:solidFill>
                  <a:srgbClr val="002060"/>
                </a:solidFill>
                <a:latin typeface="Arial Black"/>
                <a:cs typeface="Arial Black"/>
              </a:rPr>
              <a:t>Автоматизированной</a:t>
            </a:r>
            <a:r>
              <a:rPr sz="1600" spc="-6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75" dirty="0">
                <a:solidFill>
                  <a:srgbClr val="002060"/>
                </a:solidFill>
                <a:latin typeface="Arial Black"/>
                <a:cs typeface="Arial Black"/>
              </a:rPr>
              <a:t>Информационной</a:t>
            </a:r>
            <a:r>
              <a:rPr sz="1600" spc="-6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95" dirty="0">
                <a:solidFill>
                  <a:srgbClr val="002060"/>
                </a:solidFill>
                <a:latin typeface="Arial Black"/>
                <a:cs typeface="Arial Black"/>
              </a:rPr>
              <a:t>Системы</a:t>
            </a:r>
            <a:r>
              <a:rPr sz="1600" spc="-7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75" dirty="0">
                <a:solidFill>
                  <a:srgbClr val="002060"/>
                </a:solidFill>
                <a:latin typeface="Arial Black"/>
                <a:cs typeface="Arial Black"/>
              </a:rPr>
              <a:t>для</a:t>
            </a:r>
            <a:r>
              <a:rPr sz="1600" spc="-6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30" dirty="0">
                <a:solidFill>
                  <a:srgbClr val="002060"/>
                </a:solidFill>
                <a:latin typeface="Arial Black"/>
                <a:cs typeface="Arial Black"/>
              </a:rPr>
              <a:t>оптимизации</a:t>
            </a:r>
            <a:r>
              <a:rPr sz="1600" spc="-6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114" dirty="0">
                <a:solidFill>
                  <a:srgbClr val="002060"/>
                </a:solidFill>
                <a:latin typeface="Arial Black"/>
                <a:cs typeface="Arial Black"/>
              </a:rPr>
              <a:t>процесса</a:t>
            </a:r>
            <a:r>
              <a:rPr sz="1600" spc="-65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10" dirty="0">
                <a:solidFill>
                  <a:srgbClr val="002060"/>
                </a:solidFill>
                <a:latin typeface="Arial Black"/>
                <a:cs typeface="Arial Black"/>
              </a:rPr>
              <a:t>мониторинга</a:t>
            </a:r>
            <a:r>
              <a:rPr sz="1600" b="1" spc="-10" dirty="0">
                <a:solidFill>
                  <a:srgbClr val="002060"/>
                </a:solidFill>
                <a:latin typeface="Tahoma"/>
                <a:cs typeface="Tahoma"/>
              </a:rPr>
              <a:t>. </a:t>
            </a:r>
            <a:r>
              <a:rPr sz="1600" spc="-95" dirty="0">
                <a:solidFill>
                  <a:srgbClr val="002060"/>
                </a:solidFill>
                <a:latin typeface="Arial Black"/>
                <a:cs typeface="Arial Black"/>
              </a:rPr>
              <a:t>Внедрение</a:t>
            </a:r>
            <a:r>
              <a:rPr sz="1600" spc="-5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65" dirty="0">
                <a:solidFill>
                  <a:srgbClr val="002060"/>
                </a:solidFill>
                <a:latin typeface="Arial Black"/>
                <a:cs typeface="Arial Black"/>
              </a:rPr>
              <a:t>модуля</a:t>
            </a:r>
            <a:r>
              <a:rPr sz="1600" spc="-45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65" dirty="0">
                <a:solidFill>
                  <a:srgbClr val="002060"/>
                </a:solidFill>
                <a:latin typeface="Arial Black"/>
                <a:cs typeface="Arial Black"/>
              </a:rPr>
              <a:t>дистанционного</a:t>
            </a:r>
            <a:r>
              <a:rPr sz="1600" spc="-45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10" dirty="0">
                <a:solidFill>
                  <a:srgbClr val="002060"/>
                </a:solidFill>
                <a:latin typeface="Arial Black"/>
                <a:cs typeface="Arial Black"/>
              </a:rPr>
              <a:t>мониторинга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708190" y="4554549"/>
            <a:ext cx="11563985" cy="589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700"/>
              </a:lnSpc>
              <a:spcBef>
                <a:spcPts val="100"/>
              </a:spcBef>
            </a:pPr>
            <a:r>
              <a:rPr sz="1600" spc="-55" dirty="0">
                <a:solidFill>
                  <a:srgbClr val="002060"/>
                </a:solidFill>
                <a:latin typeface="Arial Black"/>
                <a:cs typeface="Arial Black"/>
              </a:rPr>
              <a:t>Утверждение</a:t>
            </a:r>
            <a:r>
              <a:rPr sz="1600" spc="-7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75" dirty="0">
                <a:solidFill>
                  <a:srgbClr val="002060"/>
                </a:solidFill>
                <a:latin typeface="Arial Black"/>
                <a:cs typeface="Arial Black"/>
              </a:rPr>
              <a:t>перечня</a:t>
            </a:r>
            <a:r>
              <a:rPr sz="1600" spc="-65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95" dirty="0">
                <a:solidFill>
                  <a:srgbClr val="002060"/>
                </a:solidFill>
                <a:latin typeface="Arial Black"/>
                <a:cs typeface="Arial Black"/>
              </a:rPr>
              <a:t>научных</a:t>
            </a:r>
            <a:r>
              <a:rPr sz="1600" b="1" spc="-95" dirty="0">
                <a:solidFill>
                  <a:srgbClr val="002060"/>
                </a:solidFill>
                <a:latin typeface="Tahoma"/>
                <a:cs typeface="Tahoma"/>
              </a:rPr>
              <a:t>,</a:t>
            </a:r>
            <a:r>
              <a:rPr sz="1600" b="1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600" spc="-90" dirty="0">
                <a:solidFill>
                  <a:srgbClr val="002060"/>
                </a:solidFill>
                <a:latin typeface="Arial Black"/>
                <a:cs typeface="Arial Black"/>
              </a:rPr>
              <a:t>научно</a:t>
            </a:r>
            <a:r>
              <a:rPr sz="1600" b="1" spc="-90" dirty="0">
                <a:solidFill>
                  <a:srgbClr val="002060"/>
                </a:solidFill>
                <a:latin typeface="Tahoma"/>
                <a:cs typeface="Tahoma"/>
              </a:rPr>
              <a:t>-</a:t>
            </a:r>
            <a:r>
              <a:rPr sz="1600" spc="-80" dirty="0">
                <a:solidFill>
                  <a:srgbClr val="002060"/>
                </a:solidFill>
                <a:latin typeface="Arial Black"/>
                <a:cs typeface="Arial Black"/>
              </a:rPr>
              <a:t>технических</a:t>
            </a:r>
            <a:r>
              <a:rPr sz="1600" spc="-65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45" dirty="0">
                <a:solidFill>
                  <a:srgbClr val="002060"/>
                </a:solidFill>
                <a:latin typeface="Arial Black"/>
                <a:cs typeface="Arial Black"/>
              </a:rPr>
              <a:t>проектов</a:t>
            </a:r>
            <a:r>
              <a:rPr sz="1600" spc="-7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dirty="0">
                <a:solidFill>
                  <a:srgbClr val="002060"/>
                </a:solidFill>
                <a:latin typeface="Arial Black"/>
                <a:cs typeface="Arial Black"/>
              </a:rPr>
              <a:t>и</a:t>
            </a:r>
            <a:r>
              <a:rPr sz="1600" spc="-65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50" dirty="0">
                <a:solidFill>
                  <a:srgbClr val="002060"/>
                </a:solidFill>
                <a:latin typeface="Arial Black"/>
                <a:cs typeface="Arial Black"/>
              </a:rPr>
              <a:t>программ</a:t>
            </a:r>
            <a:r>
              <a:rPr sz="1600" b="1" spc="-50" dirty="0">
                <a:solidFill>
                  <a:srgbClr val="002060"/>
                </a:solidFill>
                <a:latin typeface="Tahoma"/>
                <a:cs typeface="Tahoma"/>
              </a:rPr>
              <a:t>,</a:t>
            </a:r>
            <a:r>
              <a:rPr sz="1600" b="1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600" spc="-45" dirty="0">
                <a:solidFill>
                  <a:srgbClr val="002060"/>
                </a:solidFill>
                <a:latin typeface="Arial Black"/>
                <a:cs typeface="Arial Black"/>
              </a:rPr>
              <a:t>проектов</a:t>
            </a:r>
            <a:r>
              <a:rPr sz="1600" spc="-65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10" dirty="0">
                <a:solidFill>
                  <a:srgbClr val="002060"/>
                </a:solidFill>
                <a:latin typeface="Arial Black"/>
                <a:cs typeface="Arial Black"/>
              </a:rPr>
              <a:t>коммерциализации</a:t>
            </a:r>
            <a:r>
              <a:rPr sz="1600" b="1" spc="-10" dirty="0">
                <a:solidFill>
                  <a:srgbClr val="002060"/>
                </a:solidFill>
                <a:latin typeface="Tahoma"/>
                <a:cs typeface="Tahoma"/>
              </a:rPr>
              <a:t>, </a:t>
            </a:r>
            <a:r>
              <a:rPr sz="1600" spc="-75" dirty="0">
                <a:solidFill>
                  <a:srgbClr val="002060"/>
                </a:solidFill>
                <a:latin typeface="Arial Black"/>
                <a:cs typeface="Arial Black"/>
              </a:rPr>
              <a:t>подлежащих</a:t>
            </a:r>
            <a:r>
              <a:rPr sz="1600" spc="-45" dirty="0">
                <a:solidFill>
                  <a:srgbClr val="002060"/>
                </a:solidFill>
                <a:latin typeface="Arial Black"/>
                <a:cs typeface="Arial Black"/>
              </a:rPr>
              <a:t> мониторингу</a:t>
            </a:r>
            <a:r>
              <a:rPr sz="1600" spc="-4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85" dirty="0">
                <a:solidFill>
                  <a:srgbClr val="002060"/>
                </a:solidFill>
                <a:latin typeface="Arial Black"/>
                <a:cs typeface="Arial Black"/>
              </a:rPr>
              <a:t>Приказом</a:t>
            </a:r>
            <a:r>
              <a:rPr sz="1600" spc="-5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100" dirty="0">
                <a:solidFill>
                  <a:srgbClr val="002060"/>
                </a:solidFill>
                <a:latin typeface="Arial Black"/>
                <a:cs typeface="Arial Black"/>
              </a:rPr>
              <a:t>Председателя</a:t>
            </a:r>
            <a:r>
              <a:rPr sz="1600" spc="-45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10" dirty="0">
                <a:solidFill>
                  <a:srgbClr val="002060"/>
                </a:solidFill>
                <a:latin typeface="Arial Black"/>
                <a:cs typeface="Arial Black"/>
              </a:rPr>
              <a:t>Правления</a:t>
            </a:r>
            <a:r>
              <a:rPr sz="1600" b="1" spc="-10" dirty="0">
                <a:solidFill>
                  <a:srgbClr val="002060"/>
                </a:solidFill>
                <a:latin typeface="Tahoma"/>
                <a:cs typeface="Tahoma"/>
              </a:rPr>
              <a:t>;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741626" y="5738118"/>
            <a:ext cx="11560810" cy="589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700"/>
              </a:lnSpc>
              <a:spcBef>
                <a:spcPts val="100"/>
              </a:spcBef>
            </a:pPr>
            <a:r>
              <a:rPr sz="1600" spc="-95" dirty="0">
                <a:solidFill>
                  <a:srgbClr val="002060"/>
                </a:solidFill>
                <a:latin typeface="Arial Black"/>
                <a:cs typeface="Arial Black"/>
              </a:rPr>
              <a:t>Внедрение</a:t>
            </a:r>
            <a:r>
              <a:rPr sz="1600" spc="-7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100" dirty="0">
                <a:solidFill>
                  <a:srgbClr val="002060"/>
                </a:solidFill>
                <a:latin typeface="Arial Black"/>
                <a:cs typeface="Arial Black"/>
              </a:rPr>
              <a:t>системы</a:t>
            </a:r>
            <a:r>
              <a:rPr sz="1600" spc="-7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45" dirty="0">
                <a:solidFill>
                  <a:srgbClr val="002060"/>
                </a:solidFill>
                <a:latin typeface="Arial Black"/>
                <a:cs typeface="Arial Black"/>
              </a:rPr>
              <a:t>рейтинга</a:t>
            </a:r>
            <a:r>
              <a:rPr sz="1600" spc="-70" dirty="0">
                <a:solidFill>
                  <a:srgbClr val="002060"/>
                </a:solidFill>
                <a:latin typeface="Arial Black"/>
                <a:cs typeface="Arial Black"/>
              </a:rPr>
              <a:t> деятельности</a:t>
            </a:r>
            <a:r>
              <a:rPr sz="1600" spc="-65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95" dirty="0">
                <a:solidFill>
                  <a:srgbClr val="002060"/>
                </a:solidFill>
                <a:latin typeface="Arial Black"/>
                <a:cs typeface="Arial Black"/>
              </a:rPr>
              <a:t>научных</a:t>
            </a:r>
            <a:r>
              <a:rPr sz="1600" spc="-65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60" dirty="0">
                <a:solidFill>
                  <a:srgbClr val="002060"/>
                </a:solidFill>
                <a:latin typeface="Arial Black"/>
                <a:cs typeface="Arial Black"/>
              </a:rPr>
              <a:t>организаций</a:t>
            </a:r>
            <a:r>
              <a:rPr sz="1600" b="1" spc="-60" dirty="0">
                <a:solidFill>
                  <a:srgbClr val="002060"/>
                </a:solidFill>
                <a:latin typeface="Tahoma"/>
                <a:cs typeface="Tahoma"/>
              </a:rPr>
              <a:t>,</a:t>
            </a:r>
            <a:r>
              <a:rPr sz="1600" b="1" spc="-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600" spc="-250" dirty="0">
                <a:solidFill>
                  <a:srgbClr val="002060"/>
                </a:solidFill>
                <a:latin typeface="Arial Black"/>
                <a:cs typeface="Arial Black"/>
              </a:rPr>
              <a:t>с</a:t>
            </a:r>
            <a:r>
              <a:rPr sz="1600" spc="-65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60" dirty="0">
                <a:solidFill>
                  <a:srgbClr val="002060"/>
                </a:solidFill>
                <a:latin typeface="Arial Black"/>
                <a:cs typeface="Arial Black"/>
              </a:rPr>
              <a:t>оценкой</a:t>
            </a:r>
            <a:r>
              <a:rPr sz="1600" spc="-75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110" dirty="0">
                <a:solidFill>
                  <a:srgbClr val="002060"/>
                </a:solidFill>
                <a:latin typeface="Arial Black"/>
                <a:cs typeface="Arial Black"/>
              </a:rPr>
              <a:t>эффективности</a:t>
            </a:r>
            <a:r>
              <a:rPr sz="1600" spc="-7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10" dirty="0">
                <a:solidFill>
                  <a:srgbClr val="002060"/>
                </a:solidFill>
                <a:latin typeface="Arial Black"/>
                <a:cs typeface="Arial Black"/>
              </a:rPr>
              <a:t>реализации </a:t>
            </a:r>
            <a:r>
              <a:rPr sz="1600" spc="-95" dirty="0">
                <a:solidFill>
                  <a:srgbClr val="002060"/>
                </a:solidFill>
                <a:latin typeface="Arial Black"/>
                <a:cs typeface="Arial Black"/>
              </a:rPr>
              <a:t>научных</a:t>
            </a:r>
            <a:r>
              <a:rPr sz="1600" b="1" spc="-95" dirty="0">
                <a:solidFill>
                  <a:srgbClr val="002060"/>
                </a:solidFill>
                <a:latin typeface="Tahoma"/>
                <a:cs typeface="Tahoma"/>
              </a:rPr>
              <a:t>,</a:t>
            </a:r>
            <a:r>
              <a:rPr sz="1600" b="1" spc="2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600" spc="-90" dirty="0">
                <a:solidFill>
                  <a:srgbClr val="002060"/>
                </a:solidFill>
                <a:latin typeface="Arial Black"/>
                <a:cs typeface="Arial Black"/>
              </a:rPr>
              <a:t>научно</a:t>
            </a:r>
            <a:r>
              <a:rPr sz="1600" b="1" spc="-90" dirty="0">
                <a:solidFill>
                  <a:srgbClr val="002060"/>
                </a:solidFill>
                <a:latin typeface="Tahoma"/>
                <a:cs typeface="Tahoma"/>
              </a:rPr>
              <a:t>-</a:t>
            </a:r>
            <a:r>
              <a:rPr sz="1600" spc="-85" dirty="0">
                <a:solidFill>
                  <a:srgbClr val="002060"/>
                </a:solidFill>
                <a:latin typeface="Arial Black"/>
                <a:cs typeface="Arial Black"/>
              </a:rPr>
              <a:t>технических</a:t>
            </a:r>
            <a:r>
              <a:rPr sz="1600" spc="-4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50" dirty="0">
                <a:solidFill>
                  <a:srgbClr val="002060"/>
                </a:solidFill>
                <a:latin typeface="Arial Black"/>
                <a:cs typeface="Arial Black"/>
              </a:rPr>
              <a:t>проектов</a:t>
            </a:r>
            <a:r>
              <a:rPr sz="1600" spc="-4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dirty="0">
                <a:solidFill>
                  <a:srgbClr val="002060"/>
                </a:solidFill>
                <a:latin typeface="Arial Black"/>
                <a:cs typeface="Arial Black"/>
              </a:rPr>
              <a:t>и</a:t>
            </a:r>
            <a:r>
              <a:rPr sz="1600" spc="-45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50" dirty="0">
                <a:solidFill>
                  <a:srgbClr val="002060"/>
                </a:solidFill>
                <a:latin typeface="Arial Black"/>
                <a:cs typeface="Arial Black"/>
              </a:rPr>
              <a:t>проектов</a:t>
            </a:r>
            <a:r>
              <a:rPr sz="1600" spc="-4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10" dirty="0">
                <a:solidFill>
                  <a:srgbClr val="002060"/>
                </a:solidFill>
                <a:latin typeface="Arial Black"/>
                <a:cs typeface="Arial Black"/>
              </a:rPr>
              <a:t>коммерциализации</a:t>
            </a:r>
            <a:r>
              <a:rPr sz="1600" b="1" spc="-10" dirty="0">
                <a:solidFill>
                  <a:srgbClr val="002060"/>
                </a:solidFill>
                <a:latin typeface="Tahoma"/>
                <a:cs typeface="Tahoma"/>
              </a:rPr>
              <a:t>;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708190" y="6900526"/>
            <a:ext cx="11597640" cy="589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700"/>
              </a:lnSpc>
              <a:spcBef>
                <a:spcPts val="100"/>
              </a:spcBef>
            </a:pPr>
            <a:r>
              <a:rPr sz="1600" spc="-40" dirty="0">
                <a:solidFill>
                  <a:srgbClr val="002060"/>
                </a:solidFill>
                <a:latin typeface="Arial Black"/>
                <a:cs typeface="Arial Black"/>
              </a:rPr>
              <a:t>Подготовка</a:t>
            </a:r>
            <a:r>
              <a:rPr sz="1600" spc="-5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75" dirty="0">
                <a:solidFill>
                  <a:srgbClr val="002060"/>
                </a:solidFill>
                <a:latin typeface="Arial Black"/>
                <a:cs typeface="Arial Black"/>
              </a:rPr>
              <a:t>грамот</a:t>
            </a:r>
            <a:r>
              <a:rPr sz="1600" b="1" spc="-75" dirty="0">
                <a:solidFill>
                  <a:srgbClr val="002060"/>
                </a:solidFill>
                <a:latin typeface="Tahoma"/>
                <a:cs typeface="Tahoma"/>
              </a:rPr>
              <a:t>/</a:t>
            </a:r>
            <a:r>
              <a:rPr sz="1600" spc="-75" dirty="0">
                <a:solidFill>
                  <a:srgbClr val="002060"/>
                </a:solidFill>
                <a:latin typeface="Arial Black"/>
                <a:cs typeface="Arial Black"/>
              </a:rPr>
              <a:t>благодарственных</a:t>
            </a:r>
            <a:r>
              <a:rPr sz="1600" spc="-35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105" dirty="0">
                <a:solidFill>
                  <a:srgbClr val="002060"/>
                </a:solidFill>
                <a:latin typeface="Arial Black"/>
                <a:cs typeface="Arial Black"/>
              </a:rPr>
              <a:t>писем</a:t>
            </a:r>
            <a:r>
              <a:rPr sz="1600" b="1" spc="-105" dirty="0">
                <a:solidFill>
                  <a:srgbClr val="002060"/>
                </a:solidFill>
                <a:latin typeface="Tahoma"/>
                <a:cs typeface="Tahoma"/>
              </a:rPr>
              <a:t>/</a:t>
            </a:r>
            <a:r>
              <a:rPr sz="1600" spc="-105" dirty="0">
                <a:solidFill>
                  <a:srgbClr val="002060"/>
                </a:solidFill>
                <a:latin typeface="Arial Black"/>
                <a:cs typeface="Arial Black"/>
              </a:rPr>
              <a:t>адресных</a:t>
            </a:r>
            <a:r>
              <a:rPr sz="1600" spc="-3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60" dirty="0">
                <a:solidFill>
                  <a:srgbClr val="002060"/>
                </a:solidFill>
                <a:latin typeface="Arial Black"/>
                <a:cs typeface="Arial Black"/>
              </a:rPr>
              <a:t>справок</a:t>
            </a:r>
            <a:r>
              <a:rPr sz="1600" b="1" spc="-60" dirty="0">
                <a:solidFill>
                  <a:srgbClr val="002060"/>
                </a:solidFill>
                <a:latin typeface="Tahoma"/>
                <a:cs typeface="Tahoma"/>
              </a:rPr>
              <a:t>,</a:t>
            </a:r>
            <a:r>
              <a:rPr sz="1600" b="1" spc="2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600" spc="-60" dirty="0">
                <a:solidFill>
                  <a:srgbClr val="002060"/>
                </a:solidFill>
                <a:latin typeface="Arial Black"/>
                <a:cs typeface="Arial Black"/>
              </a:rPr>
              <a:t>удостоверяющих</a:t>
            </a:r>
            <a:r>
              <a:rPr sz="1600" spc="-35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60" dirty="0">
                <a:solidFill>
                  <a:srgbClr val="002060"/>
                </a:solidFill>
                <a:latin typeface="Arial Black"/>
                <a:cs typeface="Arial Black"/>
              </a:rPr>
              <a:t>признание</a:t>
            </a:r>
            <a:r>
              <a:rPr sz="1600" spc="-4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10" dirty="0">
                <a:solidFill>
                  <a:srgbClr val="002060"/>
                </a:solidFill>
                <a:latin typeface="Arial Black"/>
                <a:cs typeface="Arial Black"/>
              </a:rPr>
              <a:t>АО</a:t>
            </a:r>
            <a:r>
              <a:rPr sz="1600" spc="-35" dirty="0">
                <a:solidFill>
                  <a:srgbClr val="002060"/>
                </a:solidFill>
                <a:latin typeface="Arial Black"/>
                <a:cs typeface="Arial Black"/>
              </a:rPr>
              <a:t> НЦГНТЭ </a:t>
            </a:r>
            <a:r>
              <a:rPr sz="1600" spc="-140" dirty="0">
                <a:solidFill>
                  <a:srgbClr val="002060"/>
                </a:solidFill>
                <a:latin typeface="Arial Black"/>
                <a:cs typeface="Arial Black"/>
              </a:rPr>
              <a:t>заслуг</a:t>
            </a:r>
            <a:r>
              <a:rPr sz="1600" spc="-85" dirty="0">
                <a:solidFill>
                  <a:srgbClr val="002060"/>
                </a:solidFill>
                <a:latin typeface="Arial Black"/>
                <a:cs typeface="Arial Black"/>
              </a:rPr>
              <a:t> экспертов</a:t>
            </a:r>
            <a:r>
              <a:rPr sz="1600" b="1" spc="-85" dirty="0">
                <a:solidFill>
                  <a:srgbClr val="002060"/>
                </a:solidFill>
                <a:latin typeface="Tahoma"/>
                <a:cs typeface="Tahoma"/>
              </a:rPr>
              <a:t>,</a:t>
            </a:r>
            <a:r>
              <a:rPr sz="1600" b="1" spc="-1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600" spc="-35" dirty="0">
                <a:solidFill>
                  <a:srgbClr val="002060"/>
                </a:solidFill>
                <a:latin typeface="Arial Black"/>
                <a:cs typeface="Arial Black"/>
              </a:rPr>
              <a:t>принимавших</a:t>
            </a:r>
            <a:r>
              <a:rPr sz="1600" spc="-8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75" dirty="0">
                <a:solidFill>
                  <a:srgbClr val="002060"/>
                </a:solidFill>
                <a:latin typeface="Arial Black"/>
                <a:cs typeface="Arial Black"/>
              </a:rPr>
              <a:t>участие</a:t>
            </a:r>
            <a:r>
              <a:rPr sz="1600" spc="-8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dirty="0">
                <a:solidFill>
                  <a:srgbClr val="002060"/>
                </a:solidFill>
                <a:latin typeface="Arial Black"/>
                <a:cs typeface="Arial Black"/>
              </a:rPr>
              <a:t>в</a:t>
            </a:r>
            <a:r>
              <a:rPr sz="1600" spc="-8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50" dirty="0">
                <a:solidFill>
                  <a:srgbClr val="002060"/>
                </a:solidFill>
                <a:latin typeface="Arial Black"/>
                <a:cs typeface="Arial Black"/>
              </a:rPr>
              <a:t>мониторинге</a:t>
            </a:r>
            <a:r>
              <a:rPr sz="1600" spc="-8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130" dirty="0">
                <a:solidFill>
                  <a:srgbClr val="002060"/>
                </a:solidFill>
                <a:latin typeface="Arial Black"/>
                <a:cs typeface="Arial Black"/>
              </a:rPr>
              <a:t>ННТПиППК</a:t>
            </a:r>
            <a:r>
              <a:rPr sz="1600" spc="-8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10" dirty="0">
                <a:solidFill>
                  <a:srgbClr val="002060"/>
                </a:solidFill>
                <a:latin typeface="Arial Black"/>
                <a:cs typeface="Arial Black"/>
              </a:rPr>
              <a:t>РННТД</a:t>
            </a:r>
            <a:r>
              <a:rPr sz="1600" b="1" spc="-10" dirty="0">
                <a:solidFill>
                  <a:srgbClr val="002060"/>
                </a:solidFill>
                <a:latin typeface="Tahoma"/>
                <a:cs typeface="Tahoma"/>
              </a:rPr>
              <a:t>;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741626" y="8138414"/>
            <a:ext cx="11582400" cy="589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700"/>
              </a:lnSpc>
              <a:spcBef>
                <a:spcPts val="100"/>
              </a:spcBef>
            </a:pPr>
            <a:r>
              <a:rPr sz="1600" spc="-55" dirty="0">
                <a:solidFill>
                  <a:srgbClr val="002060"/>
                </a:solidFill>
                <a:latin typeface="Arial Black"/>
                <a:cs typeface="Arial Black"/>
              </a:rPr>
              <a:t>Автоматизированный</a:t>
            </a:r>
            <a:r>
              <a:rPr sz="1600" spc="-105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50" dirty="0">
                <a:solidFill>
                  <a:srgbClr val="002060"/>
                </a:solidFill>
                <a:latin typeface="Arial Black"/>
                <a:cs typeface="Arial Black"/>
              </a:rPr>
              <a:t>отбор</a:t>
            </a:r>
            <a:r>
              <a:rPr sz="1600" spc="-10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60" dirty="0">
                <a:solidFill>
                  <a:srgbClr val="002060"/>
                </a:solidFill>
                <a:latin typeface="Arial Black"/>
                <a:cs typeface="Arial Black"/>
              </a:rPr>
              <a:t>объектов</a:t>
            </a:r>
            <a:r>
              <a:rPr sz="1600" spc="-105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45" dirty="0">
                <a:solidFill>
                  <a:srgbClr val="002060"/>
                </a:solidFill>
                <a:latin typeface="Arial Black"/>
                <a:cs typeface="Arial Black"/>
              </a:rPr>
              <a:t>мониторинга</a:t>
            </a:r>
            <a:r>
              <a:rPr sz="1600" spc="-10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dirty="0">
                <a:solidFill>
                  <a:srgbClr val="002060"/>
                </a:solidFill>
                <a:latin typeface="Arial Black"/>
                <a:cs typeface="Arial Black"/>
              </a:rPr>
              <a:t>в</a:t>
            </a:r>
            <a:r>
              <a:rPr sz="1600" spc="-105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100" dirty="0">
                <a:solidFill>
                  <a:srgbClr val="002060"/>
                </a:solidFill>
                <a:latin typeface="Arial Black"/>
                <a:cs typeface="Arial Black"/>
              </a:rPr>
              <a:t>системе </a:t>
            </a:r>
            <a:r>
              <a:rPr sz="1600" spc="-50" dirty="0">
                <a:solidFill>
                  <a:srgbClr val="002060"/>
                </a:solidFill>
                <a:latin typeface="Arial Black"/>
                <a:cs typeface="Arial Black"/>
              </a:rPr>
              <a:t>АИС</a:t>
            </a:r>
            <a:r>
              <a:rPr sz="1600" spc="33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dirty="0">
                <a:solidFill>
                  <a:srgbClr val="002060"/>
                </a:solidFill>
                <a:latin typeface="Arial Black"/>
                <a:cs typeface="Arial Black"/>
              </a:rPr>
              <a:t>и</a:t>
            </a:r>
            <a:r>
              <a:rPr sz="1600" spc="-10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50" dirty="0">
                <a:solidFill>
                  <a:srgbClr val="002060"/>
                </a:solidFill>
                <a:latin typeface="Arial Black"/>
                <a:cs typeface="Arial Black"/>
              </a:rPr>
              <a:t>Автоматический</a:t>
            </a:r>
            <a:r>
              <a:rPr sz="1600" spc="-105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60" dirty="0">
                <a:solidFill>
                  <a:srgbClr val="002060"/>
                </a:solidFill>
                <a:latin typeface="Arial Black"/>
                <a:cs typeface="Arial Black"/>
              </a:rPr>
              <a:t>рандомный</a:t>
            </a:r>
            <a:r>
              <a:rPr sz="1600" spc="-10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10" dirty="0">
                <a:solidFill>
                  <a:srgbClr val="002060"/>
                </a:solidFill>
                <a:latin typeface="Arial Black"/>
                <a:cs typeface="Arial Black"/>
              </a:rPr>
              <a:t>подбор </a:t>
            </a:r>
            <a:r>
              <a:rPr sz="1600" spc="-95" dirty="0">
                <a:solidFill>
                  <a:srgbClr val="002060"/>
                </a:solidFill>
                <a:latin typeface="Arial Black"/>
                <a:cs typeface="Arial Black"/>
              </a:rPr>
              <a:t>научных</a:t>
            </a:r>
            <a:r>
              <a:rPr sz="1600" spc="-8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dirty="0">
                <a:solidFill>
                  <a:srgbClr val="002060"/>
                </a:solidFill>
                <a:latin typeface="Arial Black"/>
                <a:cs typeface="Arial Black"/>
              </a:rPr>
              <a:t>и</a:t>
            </a:r>
            <a:r>
              <a:rPr sz="1600" spc="-75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90" dirty="0">
                <a:solidFill>
                  <a:srgbClr val="002060"/>
                </a:solidFill>
                <a:latin typeface="Arial Black"/>
                <a:cs typeface="Arial Black"/>
              </a:rPr>
              <a:t>экономических</a:t>
            </a:r>
            <a:r>
              <a:rPr sz="1600" spc="-8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90" dirty="0">
                <a:solidFill>
                  <a:srgbClr val="002060"/>
                </a:solidFill>
                <a:latin typeface="Arial Black"/>
                <a:cs typeface="Arial Black"/>
              </a:rPr>
              <a:t>экспертов</a:t>
            </a:r>
            <a:r>
              <a:rPr sz="1600" spc="-75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100" dirty="0">
                <a:solidFill>
                  <a:srgbClr val="002060"/>
                </a:solidFill>
                <a:latin typeface="Arial Black"/>
                <a:cs typeface="Arial Black"/>
              </a:rPr>
              <a:t>из</a:t>
            </a:r>
            <a:r>
              <a:rPr sz="1600" spc="-8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135" dirty="0">
                <a:solidFill>
                  <a:srgbClr val="002060"/>
                </a:solidFill>
                <a:latin typeface="Arial Black"/>
                <a:cs typeface="Arial Black"/>
              </a:rPr>
              <a:t>базы</a:t>
            </a:r>
            <a:r>
              <a:rPr sz="1600" spc="-8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150" dirty="0">
                <a:solidFill>
                  <a:srgbClr val="002060"/>
                </a:solidFill>
                <a:latin typeface="Arial Black"/>
                <a:cs typeface="Arial Black"/>
              </a:rPr>
              <a:t>АИС</a:t>
            </a:r>
            <a:r>
              <a:rPr sz="1600" spc="-75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120" dirty="0">
                <a:solidFill>
                  <a:srgbClr val="002060"/>
                </a:solidFill>
                <a:latin typeface="Arial Black"/>
                <a:cs typeface="Arial Black"/>
              </a:rPr>
              <a:t>АО</a:t>
            </a:r>
            <a:r>
              <a:rPr sz="1600" spc="-85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175" dirty="0">
                <a:solidFill>
                  <a:srgbClr val="002060"/>
                </a:solidFill>
                <a:latin typeface="Arial Black"/>
                <a:cs typeface="Arial Black"/>
              </a:rPr>
              <a:t>НЦГНТЭ</a:t>
            </a:r>
            <a:r>
              <a:rPr sz="1600" spc="-75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b="1" spc="-120" dirty="0">
                <a:solidFill>
                  <a:srgbClr val="002060"/>
                </a:solidFill>
                <a:latin typeface="Tahoma"/>
                <a:cs typeface="Tahoma"/>
              </a:rPr>
              <a:t>(</a:t>
            </a:r>
            <a:r>
              <a:rPr sz="1600" spc="-120" dirty="0">
                <a:solidFill>
                  <a:srgbClr val="002060"/>
                </a:solidFill>
                <a:latin typeface="Arial Black"/>
                <a:cs typeface="Arial Black"/>
              </a:rPr>
              <a:t>по</a:t>
            </a:r>
            <a:r>
              <a:rPr sz="1600" spc="-8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35" dirty="0">
                <a:solidFill>
                  <a:srgbClr val="002060"/>
                </a:solidFill>
                <a:latin typeface="Arial Black"/>
                <a:cs typeface="Arial Black"/>
              </a:rPr>
              <a:t>принципу</a:t>
            </a:r>
            <a:r>
              <a:rPr sz="1600" spc="-75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65" dirty="0">
                <a:solidFill>
                  <a:srgbClr val="002060"/>
                </a:solidFill>
                <a:latin typeface="Arial Black"/>
                <a:cs typeface="Arial Black"/>
              </a:rPr>
              <a:t>подбора</a:t>
            </a:r>
            <a:r>
              <a:rPr sz="1600" spc="-8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90" dirty="0">
                <a:solidFill>
                  <a:srgbClr val="002060"/>
                </a:solidFill>
                <a:latin typeface="Arial Black"/>
                <a:cs typeface="Arial Black"/>
              </a:rPr>
              <a:t>экспертов</a:t>
            </a:r>
            <a:r>
              <a:rPr sz="1600" spc="-75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b="1" spc="-350" dirty="0">
                <a:solidFill>
                  <a:srgbClr val="002060"/>
                </a:solidFill>
                <a:latin typeface="Tahoma"/>
                <a:cs typeface="Tahoma"/>
              </a:rPr>
              <a:t>*</a:t>
            </a:r>
            <a:r>
              <a:rPr sz="1600" b="1" spc="-2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002060"/>
                </a:solidFill>
                <a:latin typeface="Arial Black"/>
                <a:cs typeface="Arial Black"/>
              </a:rPr>
              <a:t>ДГНТЭ</a:t>
            </a:r>
            <a:r>
              <a:rPr sz="1600" b="1" spc="-10" dirty="0">
                <a:solidFill>
                  <a:srgbClr val="002060"/>
                </a:solidFill>
                <a:latin typeface="Tahoma"/>
                <a:cs typeface="Tahoma"/>
              </a:rPr>
              <a:t>)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787618" y="9284070"/>
            <a:ext cx="11563985" cy="589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700"/>
              </a:lnSpc>
              <a:spcBef>
                <a:spcPts val="100"/>
              </a:spcBef>
              <a:tabLst>
                <a:tab pos="1454785" algn="l"/>
                <a:tab pos="2593975" algn="l"/>
                <a:tab pos="8455025" algn="l"/>
              </a:tabLst>
            </a:pPr>
            <a:r>
              <a:rPr sz="1600" dirty="0">
                <a:solidFill>
                  <a:srgbClr val="002060"/>
                </a:solidFill>
                <a:latin typeface="Arial Black"/>
                <a:cs typeface="Arial Black"/>
              </a:rPr>
              <a:t>Охват</a:t>
            </a:r>
            <a:r>
              <a:rPr sz="1600" spc="405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b="1" spc="-20" dirty="0">
                <a:solidFill>
                  <a:srgbClr val="002060"/>
                </a:solidFill>
                <a:latin typeface="Tahoma"/>
                <a:cs typeface="Tahoma"/>
              </a:rPr>
              <a:t>2100</a:t>
            </a:r>
            <a:r>
              <a:rPr sz="1600" b="1" dirty="0">
                <a:solidFill>
                  <a:srgbClr val="002060"/>
                </a:solidFill>
                <a:latin typeface="Tahoma"/>
                <a:cs typeface="Tahoma"/>
              </a:rPr>
              <a:t>	</a:t>
            </a:r>
            <a:r>
              <a:rPr sz="1600" spc="-10" dirty="0">
                <a:solidFill>
                  <a:srgbClr val="002060"/>
                </a:solidFill>
                <a:latin typeface="Arial Black"/>
                <a:cs typeface="Arial Black"/>
              </a:rPr>
              <a:t>научных</a:t>
            </a:r>
            <a:r>
              <a:rPr sz="1600" b="1" spc="-10" dirty="0">
                <a:solidFill>
                  <a:srgbClr val="002060"/>
                </a:solidFill>
                <a:latin typeface="Tahoma"/>
                <a:cs typeface="Tahoma"/>
              </a:rPr>
              <a:t>,</a:t>
            </a:r>
            <a:r>
              <a:rPr sz="1600" b="1" dirty="0">
                <a:solidFill>
                  <a:srgbClr val="002060"/>
                </a:solidFill>
                <a:latin typeface="Tahoma"/>
                <a:cs typeface="Tahoma"/>
              </a:rPr>
              <a:t>	</a:t>
            </a:r>
            <a:r>
              <a:rPr sz="1600" spc="-90" dirty="0">
                <a:solidFill>
                  <a:srgbClr val="002060"/>
                </a:solidFill>
                <a:latin typeface="Arial Black"/>
                <a:cs typeface="Arial Black"/>
              </a:rPr>
              <a:t>научно</a:t>
            </a:r>
            <a:r>
              <a:rPr sz="1600" b="1" spc="-90" dirty="0">
                <a:solidFill>
                  <a:srgbClr val="002060"/>
                </a:solidFill>
                <a:latin typeface="Tahoma"/>
                <a:cs typeface="Tahoma"/>
              </a:rPr>
              <a:t>-</a:t>
            </a:r>
            <a:r>
              <a:rPr sz="1600" spc="-45" dirty="0">
                <a:solidFill>
                  <a:srgbClr val="002060"/>
                </a:solidFill>
                <a:latin typeface="Arial Black"/>
                <a:cs typeface="Arial Black"/>
              </a:rPr>
              <a:t>технических</a:t>
            </a:r>
            <a:r>
              <a:rPr sz="1600" spc="459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dirty="0">
                <a:solidFill>
                  <a:srgbClr val="002060"/>
                </a:solidFill>
                <a:latin typeface="Arial Black"/>
                <a:cs typeface="Arial Black"/>
              </a:rPr>
              <a:t>проектов</a:t>
            </a:r>
            <a:r>
              <a:rPr sz="1600" spc="465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dirty="0">
                <a:solidFill>
                  <a:srgbClr val="002060"/>
                </a:solidFill>
                <a:latin typeface="Arial Black"/>
                <a:cs typeface="Arial Black"/>
              </a:rPr>
              <a:t>и</a:t>
            </a:r>
            <a:r>
              <a:rPr sz="1600" spc="465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dirty="0">
                <a:solidFill>
                  <a:srgbClr val="002060"/>
                </a:solidFill>
                <a:latin typeface="Arial Black"/>
                <a:cs typeface="Arial Black"/>
              </a:rPr>
              <a:t>программ</a:t>
            </a:r>
            <a:r>
              <a:rPr sz="1600" spc="465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dirty="0">
                <a:solidFill>
                  <a:srgbClr val="002060"/>
                </a:solidFill>
                <a:latin typeface="Arial Black"/>
                <a:cs typeface="Arial Black"/>
              </a:rPr>
              <a:t>и</a:t>
            </a:r>
            <a:r>
              <a:rPr sz="1600" spc="459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b="1" spc="-25" dirty="0">
                <a:solidFill>
                  <a:srgbClr val="002060"/>
                </a:solidFill>
                <a:latin typeface="Tahoma"/>
                <a:cs typeface="Tahoma"/>
              </a:rPr>
              <a:t>143</a:t>
            </a:r>
            <a:r>
              <a:rPr sz="1600" b="1" dirty="0">
                <a:solidFill>
                  <a:srgbClr val="002060"/>
                </a:solidFill>
                <a:latin typeface="Tahoma"/>
                <a:cs typeface="Tahoma"/>
              </a:rPr>
              <a:t>	</a:t>
            </a:r>
            <a:r>
              <a:rPr sz="1600" dirty="0">
                <a:solidFill>
                  <a:srgbClr val="002060"/>
                </a:solidFill>
                <a:latin typeface="Arial Black"/>
                <a:cs typeface="Arial Black"/>
              </a:rPr>
              <a:t>проект</a:t>
            </a:r>
            <a:r>
              <a:rPr sz="1600" spc="385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50" dirty="0">
                <a:solidFill>
                  <a:srgbClr val="002060"/>
                </a:solidFill>
                <a:latin typeface="Arial Black"/>
                <a:cs typeface="Arial Black"/>
              </a:rPr>
              <a:t>коммерциализации </a:t>
            </a:r>
            <a:r>
              <a:rPr sz="1600" spc="-70" dirty="0">
                <a:solidFill>
                  <a:srgbClr val="002060"/>
                </a:solidFill>
                <a:latin typeface="Arial Black"/>
                <a:cs typeface="Arial Black"/>
              </a:rPr>
              <a:t>результатов</a:t>
            </a:r>
            <a:r>
              <a:rPr sz="1600" spc="-35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70" dirty="0">
                <a:solidFill>
                  <a:srgbClr val="002060"/>
                </a:solidFill>
                <a:latin typeface="Arial Black"/>
                <a:cs typeface="Arial Black"/>
              </a:rPr>
              <a:t>научной</a:t>
            </a:r>
            <a:r>
              <a:rPr sz="1600" b="1" spc="-70" dirty="0">
                <a:solidFill>
                  <a:srgbClr val="002060"/>
                </a:solidFill>
                <a:latin typeface="Tahoma"/>
                <a:cs typeface="Tahoma"/>
              </a:rPr>
              <a:t>,</a:t>
            </a:r>
            <a:r>
              <a:rPr sz="1600" b="1" spc="3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600" spc="-90" dirty="0">
                <a:solidFill>
                  <a:srgbClr val="002060"/>
                </a:solidFill>
                <a:latin typeface="Arial Black"/>
                <a:cs typeface="Arial Black"/>
              </a:rPr>
              <a:t>научно</a:t>
            </a:r>
            <a:r>
              <a:rPr sz="1600" b="1" spc="-90" dirty="0">
                <a:solidFill>
                  <a:srgbClr val="002060"/>
                </a:solidFill>
                <a:latin typeface="Tahoma"/>
                <a:cs typeface="Tahoma"/>
              </a:rPr>
              <a:t>-</a:t>
            </a:r>
            <a:r>
              <a:rPr sz="1600" spc="-75" dirty="0">
                <a:solidFill>
                  <a:srgbClr val="002060"/>
                </a:solidFill>
                <a:latin typeface="Arial Black"/>
                <a:cs typeface="Arial Black"/>
              </a:rPr>
              <a:t>технической</a:t>
            </a:r>
            <a:r>
              <a:rPr sz="1600" spc="-35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600" spc="-10" dirty="0">
                <a:solidFill>
                  <a:srgbClr val="002060"/>
                </a:solidFill>
                <a:latin typeface="Arial Black"/>
                <a:cs typeface="Arial Black"/>
              </a:rPr>
              <a:t>деятельности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55321" y="2164651"/>
            <a:ext cx="366395" cy="78339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700" b="1" spc="-50" dirty="0">
                <a:solidFill>
                  <a:srgbClr val="002060"/>
                </a:solidFill>
                <a:latin typeface="Gadugi"/>
                <a:cs typeface="Gadugi"/>
              </a:rPr>
              <a:t>1</a:t>
            </a:r>
            <a:endParaRPr sz="4700">
              <a:latin typeface="Gadugi"/>
              <a:cs typeface="Gadugi"/>
            </a:endParaRPr>
          </a:p>
          <a:p>
            <a:pPr marL="12700">
              <a:lnSpc>
                <a:spcPct val="100000"/>
              </a:lnSpc>
              <a:spcBef>
                <a:spcPts val="3665"/>
              </a:spcBef>
            </a:pPr>
            <a:r>
              <a:rPr sz="4700" b="1" spc="-50" dirty="0">
                <a:solidFill>
                  <a:srgbClr val="002060"/>
                </a:solidFill>
                <a:latin typeface="Gadugi"/>
                <a:cs typeface="Gadugi"/>
              </a:rPr>
              <a:t>2</a:t>
            </a:r>
            <a:endParaRPr sz="4700">
              <a:latin typeface="Gadugi"/>
              <a:cs typeface="Gadugi"/>
            </a:endParaRPr>
          </a:p>
          <a:p>
            <a:pPr marL="12700">
              <a:lnSpc>
                <a:spcPct val="100000"/>
              </a:lnSpc>
              <a:spcBef>
                <a:spcPts val="3429"/>
              </a:spcBef>
            </a:pPr>
            <a:r>
              <a:rPr sz="4700" b="1" spc="-50" dirty="0">
                <a:solidFill>
                  <a:srgbClr val="002060"/>
                </a:solidFill>
                <a:latin typeface="Gadugi"/>
                <a:cs typeface="Gadugi"/>
              </a:rPr>
              <a:t>3</a:t>
            </a:r>
            <a:endParaRPr sz="4700">
              <a:latin typeface="Gadugi"/>
              <a:cs typeface="Gadugi"/>
            </a:endParaRPr>
          </a:p>
          <a:p>
            <a:pPr marL="12700">
              <a:lnSpc>
                <a:spcPct val="100000"/>
              </a:lnSpc>
              <a:spcBef>
                <a:spcPts val="3629"/>
              </a:spcBef>
            </a:pPr>
            <a:r>
              <a:rPr sz="4700" b="1" spc="-50" dirty="0">
                <a:solidFill>
                  <a:srgbClr val="002060"/>
                </a:solidFill>
                <a:latin typeface="Gadugi"/>
                <a:cs typeface="Gadugi"/>
              </a:rPr>
              <a:t>4</a:t>
            </a:r>
            <a:endParaRPr sz="4700">
              <a:latin typeface="Gadugi"/>
              <a:cs typeface="Gadugi"/>
            </a:endParaRPr>
          </a:p>
          <a:p>
            <a:pPr marL="12700">
              <a:lnSpc>
                <a:spcPct val="100000"/>
              </a:lnSpc>
              <a:spcBef>
                <a:spcPts val="3665"/>
              </a:spcBef>
            </a:pPr>
            <a:r>
              <a:rPr sz="4700" b="1" spc="-50" dirty="0">
                <a:solidFill>
                  <a:srgbClr val="002060"/>
                </a:solidFill>
                <a:latin typeface="Gadugi"/>
                <a:cs typeface="Gadugi"/>
              </a:rPr>
              <a:t>5</a:t>
            </a:r>
            <a:endParaRPr sz="4700">
              <a:latin typeface="Gadugi"/>
              <a:cs typeface="Gadugi"/>
            </a:endParaRPr>
          </a:p>
          <a:p>
            <a:pPr marL="12700">
              <a:lnSpc>
                <a:spcPct val="100000"/>
              </a:lnSpc>
              <a:spcBef>
                <a:spcPts val="3954"/>
              </a:spcBef>
            </a:pPr>
            <a:r>
              <a:rPr sz="4700" b="1" spc="-50" dirty="0">
                <a:solidFill>
                  <a:srgbClr val="002060"/>
                </a:solidFill>
                <a:latin typeface="Gadugi"/>
                <a:cs typeface="Gadugi"/>
              </a:rPr>
              <a:t>6</a:t>
            </a:r>
            <a:endParaRPr sz="4700">
              <a:latin typeface="Gadugi"/>
              <a:cs typeface="Gadugi"/>
            </a:endParaRPr>
          </a:p>
          <a:p>
            <a:pPr marL="12700">
              <a:lnSpc>
                <a:spcPct val="100000"/>
              </a:lnSpc>
              <a:spcBef>
                <a:spcPts val="3665"/>
              </a:spcBef>
            </a:pPr>
            <a:r>
              <a:rPr sz="4700" b="1" spc="-50" dirty="0">
                <a:solidFill>
                  <a:srgbClr val="002060"/>
                </a:solidFill>
                <a:latin typeface="Gadugi"/>
                <a:cs typeface="Gadugi"/>
              </a:rPr>
              <a:t>7</a:t>
            </a:r>
            <a:endParaRPr sz="4700">
              <a:latin typeface="Gadugi"/>
              <a:cs typeface="Gadug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45" y="0"/>
            <a:ext cx="18288000" cy="10287000"/>
            <a:chOff x="445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51918" y="0"/>
              <a:ext cx="15436081" cy="10286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30748" y="0"/>
              <a:ext cx="10857251" cy="10287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242974" y="3410530"/>
              <a:ext cx="6819899" cy="681989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59138" y="4812838"/>
              <a:ext cx="5188730" cy="510658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2047709" y="4801406"/>
              <a:ext cx="5210175" cy="5129530"/>
            </a:xfrm>
            <a:custGeom>
              <a:avLst/>
              <a:gdLst/>
              <a:ahLst/>
              <a:cxnLst/>
              <a:rect l="l" t="t" r="r" b="b"/>
              <a:pathLst>
                <a:path w="5210175" h="5129530">
                  <a:moveTo>
                    <a:pt x="5210175" y="856805"/>
                  </a:moveTo>
                  <a:lnTo>
                    <a:pt x="5206613" y="809397"/>
                  </a:lnTo>
                  <a:lnTo>
                    <a:pt x="5200486" y="762706"/>
                  </a:lnTo>
                  <a:lnTo>
                    <a:pt x="5192018" y="716794"/>
                  </a:lnTo>
                  <a:lnTo>
                    <a:pt x="5181269" y="671723"/>
                  </a:lnTo>
                  <a:lnTo>
                    <a:pt x="5168304" y="627555"/>
                  </a:lnTo>
                  <a:lnTo>
                    <a:pt x="5153184" y="584354"/>
                  </a:lnTo>
                  <a:lnTo>
                    <a:pt x="5135972" y="542181"/>
                  </a:lnTo>
                  <a:lnTo>
                    <a:pt x="5116731" y="501100"/>
                  </a:lnTo>
                  <a:lnTo>
                    <a:pt x="5095523" y="461173"/>
                  </a:lnTo>
                  <a:lnTo>
                    <a:pt x="5072411" y="422463"/>
                  </a:lnTo>
                  <a:lnTo>
                    <a:pt x="5047458" y="385031"/>
                  </a:lnTo>
                  <a:lnTo>
                    <a:pt x="5020726" y="348941"/>
                  </a:lnTo>
                  <a:lnTo>
                    <a:pt x="4992277" y="314254"/>
                  </a:lnTo>
                  <a:lnTo>
                    <a:pt x="4962174" y="281035"/>
                  </a:lnTo>
                  <a:lnTo>
                    <a:pt x="4930480" y="249344"/>
                  </a:lnTo>
                  <a:lnTo>
                    <a:pt x="4897257" y="219246"/>
                  </a:lnTo>
                  <a:lnTo>
                    <a:pt x="4862568" y="190801"/>
                  </a:lnTo>
                  <a:lnTo>
                    <a:pt x="4826475" y="164073"/>
                  </a:lnTo>
                  <a:lnTo>
                    <a:pt x="4789042" y="139125"/>
                  </a:lnTo>
                  <a:lnTo>
                    <a:pt x="4750329" y="116018"/>
                  </a:lnTo>
                  <a:lnTo>
                    <a:pt x="4710401" y="94815"/>
                  </a:lnTo>
                  <a:lnTo>
                    <a:pt x="4669320" y="75579"/>
                  </a:lnTo>
                  <a:lnTo>
                    <a:pt x="4627147" y="58373"/>
                  </a:lnTo>
                  <a:lnTo>
                    <a:pt x="4583947" y="43258"/>
                  </a:lnTo>
                  <a:lnTo>
                    <a:pt x="4539780" y="30298"/>
                  </a:lnTo>
                  <a:lnTo>
                    <a:pt x="4494711" y="19554"/>
                  </a:lnTo>
                  <a:lnTo>
                    <a:pt x="4448801" y="11090"/>
                  </a:lnTo>
                  <a:lnTo>
                    <a:pt x="4402113" y="4968"/>
                  </a:lnTo>
                  <a:lnTo>
                    <a:pt x="4354709" y="1250"/>
                  </a:lnTo>
                  <a:lnTo>
                    <a:pt x="4306652" y="0"/>
                  </a:lnTo>
                  <a:lnTo>
                    <a:pt x="904861" y="1"/>
                  </a:lnTo>
                  <a:lnTo>
                    <a:pt x="856805" y="1256"/>
                  </a:lnTo>
                  <a:lnTo>
                    <a:pt x="809402" y="4978"/>
                  </a:lnTo>
                  <a:lnTo>
                    <a:pt x="762715" y="11104"/>
                  </a:lnTo>
                  <a:lnTo>
                    <a:pt x="716807" y="19571"/>
                  </a:lnTo>
                  <a:lnTo>
                    <a:pt x="671739" y="30318"/>
                  </a:lnTo>
                  <a:lnTo>
                    <a:pt x="627575" y="43282"/>
                  </a:lnTo>
                  <a:lnTo>
                    <a:pt x="584377" y="58399"/>
                  </a:lnTo>
                  <a:lnTo>
                    <a:pt x="542207" y="75608"/>
                  </a:lnTo>
                  <a:lnTo>
                    <a:pt x="501129" y="94847"/>
                  </a:lnTo>
                  <a:lnTo>
                    <a:pt x="461204" y="116051"/>
                  </a:lnTo>
                  <a:lnTo>
                    <a:pt x="422495" y="139160"/>
                  </a:lnTo>
                  <a:lnTo>
                    <a:pt x="385065" y="164110"/>
                  </a:lnTo>
                  <a:lnTo>
                    <a:pt x="348976" y="190839"/>
                  </a:lnTo>
                  <a:lnTo>
                    <a:pt x="314291" y="219284"/>
                  </a:lnTo>
                  <a:lnTo>
                    <a:pt x="281072" y="249383"/>
                  </a:lnTo>
                  <a:lnTo>
                    <a:pt x="249381" y="281073"/>
                  </a:lnTo>
                  <a:lnTo>
                    <a:pt x="219283" y="314292"/>
                  </a:lnTo>
                  <a:lnTo>
                    <a:pt x="190837" y="348977"/>
                  </a:lnTo>
                  <a:lnTo>
                    <a:pt x="164109" y="385066"/>
                  </a:lnTo>
                  <a:lnTo>
                    <a:pt x="139159" y="422497"/>
                  </a:lnTo>
                  <a:lnTo>
                    <a:pt x="116050" y="461205"/>
                  </a:lnTo>
                  <a:lnTo>
                    <a:pt x="94846" y="501130"/>
                  </a:lnTo>
                  <a:lnTo>
                    <a:pt x="75607" y="542209"/>
                  </a:lnTo>
                  <a:lnTo>
                    <a:pt x="58398" y="584378"/>
                  </a:lnTo>
                  <a:lnTo>
                    <a:pt x="43281" y="627576"/>
                  </a:lnTo>
                  <a:lnTo>
                    <a:pt x="30317" y="671740"/>
                  </a:lnTo>
                  <a:lnTo>
                    <a:pt x="19570" y="716808"/>
                  </a:lnTo>
                  <a:lnTo>
                    <a:pt x="11103" y="762716"/>
                  </a:lnTo>
                  <a:lnTo>
                    <a:pt x="4977" y="809403"/>
                  </a:lnTo>
                  <a:lnTo>
                    <a:pt x="1255" y="856806"/>
                  </a:lnTo>
                  <a:lnTo>
                    <a:pt x="0" y="904862"/>
                  </a:lnTo>
                  <a:lnTo>
                    <a:pt x="0" y="4224502"/>
                  </a:lnTo>
                  <a:lnTo>
                    <a:pt x="1252" y="4272558"/>
                  </a:lnTo>
                  <a:lnTo>
                    <a:pt x="4970" y="4319961"/>
                  </a:lnTo>
                  <a:lnTo>
                    <a:pt x="11092" y="4366649"/>
                  </a:lnTo>
                  <a:lnTo>
                    <a:pt x="19555" y="4412559"/>
                  </a:lnTo>
                  <a:lnTo>
                    <a:pt x="30298" y="4457628"/>
                  </a:lnTo>
                  <a:lnTo>
                    <a:pt x="43258" y="4501794"/>
                  </a:lnTo>
                  <a:lnTo>
                    <a:pt x="58372" y="4544995"/>
                  </a:lnTo>
                  <a:lnTo>
                    <a:pt x="75578" y="4587167"/>
                  </a:lnTo>
                  <a:lnTo>
                    <a:pt x="94814" y="4628248"/>
                  </a:lnTo>
                  <a:lnTo>
                    <a:pt x="116016" y="4668176"/>
                  </a:lnTo>
                  <a:lnTo>
                    <a:pt x="139122" y="4706889"/>
                  </a:lnTo>
                  <a:lnTo>
                    <a:pt x="164071" y="4744322"/>
                  </a:lnTo>
                  <a:lnTo>
                    <a:pt x="190798" y="4780415"/>
                  </a:lnTo>
                  <a:lnTo>
                    <a:pt x="219242" y="4815104"/>
                  </a:lnTo>
                  <a:lnTo>
                    <a:pt x="249341" y="4848327"/>
                  </a:lnTo>
                  <a:lnTo>
                    <a:pt x="281031" y="4880022"/>
                  </a:lnTo>
                  <a:lnTo>
                    <a:pt x="314250" y="4910125"/>
                  </a:lnTo>
                  <a:lnTo>
                    <a:pt x="348936" y="4938574"/>
                  </a:lnTo>
                  <a:lnTo>
                    <a:pt x="385026" y="4965307"/>
                  </a:lnTo>
                  <a:lnTo>
                    <a:pt x="422457" y="4990260"/>
                  </a:lnTo>
                  <a:lnTo>
                    <a:pt x="461168" y="5013373"/>
                  </a:lnTo>
                  <a:lnTo>
                    <a:pt x="501095" y="5034581"/>
                  </a:lnTo>
                  <a:lnTo>
                    <a:pt x="542176" y="5053822"/>
                  </a:lnTo>
                  <a:lnTo>
                    <a:pt x="584348" y="5071034"/>
                  </a:lnTo>
                  <a:lnTo>
                    <a:pt x="627550" y="5086154"/>
                  </a:lnTo>
                  <a:lnTo>
                    <a:pt x="671717" y="5099120"/>
                  </a:lnTo>
                  <a:lnTo>
                    <a:pt x="716788" y="5109869"/>
                  </a:lnTo>
                  <a:lnTo>
                    <a:pt x="762701" y="5118339"/>
                  </a:lnTo>
                  <a:lnTo>
                    <a:pt x="809392" y="5124466"/>
                  </a:lnTo>
                  <a:lnTo>
                    <a:pt x="856799" y="5128189"/>
                  </a:lnTo>
                  <a:lnTo>
                    <a:pt x="904859" y="5129444"/>
                  </a:lnTo>
                  <a:lnTo>
                    <a:pt x="4306652" y="5129444"/>
                  </a:lnTo>
                  <a:lnTo>
                    <a:pt x="4354711" y="5128192"/>
                  </a:lnTo>
                  <a:lnTo>
                    <a:pt x="4402118" y="5124473"/>
                  </a:lnTo>
                  <a:lnTo>
                    <a:pt x="4448810" y="5118350"/>
                  </a:lnTo>
                  <a:lnTo>
                    <a:pt x="4494724" y="5109885"/>
                  </a:lnTo>
                  <a:lnTo>
                    <a:pt x="4539797" y="5099140"/>
                  </a:lnTo>
                  <a:lnTo>
                    <a:pt x="4583967" y="5086178"/>
                  </a:lnTo>
                  <a:lnTo>
                    <a:pt x="4627171" y="5071061"/>
                  </a:lnTo>
                  <a:lnTo>
                    <a:pt x="4669346" y="5053852"/>
                  </a:lnTo>
                  <a:lnTo>
                    <a:pt x="4710430" y="5034614"/>
                  </a:lnTo>
                  <a:lnTo>
                    <a:pt x="4750361" y="5013408"/>
                  </a:lnTo>
                  <a:lnTo>
                    <a:pt x="4789075" y="4990298"/>
                  </a:lnTo>
                  <a:lnTo>
                    <a:pt x="4826510" y="4965346"/>
                  </a:lnTo>
                  <a:lnTo>
                    <a:pt x="4862604" y="4938614"/>
                  </a:lnTo>
                  <a:lnTo>
                    <a:pt x="4897294" y="4910166"/>
                  </a:lnTo>
                  <a:lnTo>
                    <a:pt x="4930517" y="4880064"/>
                  </a:lnTo>
                  <a:lnTo>
                    <a:pt x="4962212" y="4848369"/>
                  </a:lnTo>
                  <a:lnTo>
                    <a:pt x="4992314" y="4815146"/>
                  </a:lnTo>
                  <a:lnTo>
                    <a:pt x="5020762" y="4780456"/>
                  </a:lnTo>
                  <a:lnTo>
                    <a:pt x="5047494" y="4744362"/>
                  </a:lnTo>
                  <a:lnTo>
                    <a:pt x="5072446" y="4706927"/>
                  </a:lnTo>
                  <a:lnTo>
                    <a:pt x="5095556" y="4668213"/>
                  </a:lnTo>
                  <a:lnTo>
                    <a:pt x="5116762" y="4628283"/>
                  </a:lnTo>
                  <a:lnTo>
                    <a:pt x="5136000" y="4587199"/>
                  </a:lnTo>
                  <a:lnTo>
                    <a:pt x="5153210" y="4545024"/>
                  </a:lnTo>
                  <a:lnTo>
                    <a:pt x="5168327" y="4501820"/>
                  </a:lnTo>
                  <a:lnTo>
                    <a:pt x="5181289" y="4457650"/>
                  </a:lnTo>
                  <a:lnTo>
                    <a:pt x="5192034" y="4412577"/>
                  </a:lnTo>
                  <a:lnTo>
                    <a:pt x="5200499" y="4366664"/>
                  </a:lnTo>
                  <a:lnTo>
                    <a:pt x="5206622" y="4319972"/>
                  </a:lnTo>
                  <a:lnTo>
                    <a:pt x="5210098" y="4274674"/>
                  </a:lnTo>
                </a:path>
              </a:pathLst>
            </a:custGeom>
            <a:ln w="4762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499066" y="35181"/>
              <a:ext cx="6819899" cy="681989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429322" y="1650884"/>
              <a:ext cx="4960619" cy="5193927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0417892" y="1639452"/>
              <a:ext cx="4981575" cy="5217160"/>
            </a:xfrm>
            <a:custGeom>
              <a:avLst/>
              <a:gdLst/>
              <a:ahLst/>
              <a:cxnLst/>
              <a:rect l="l" t="t" r="r" b="b"/>
              <a:pathLst>
                <a:path w="4981575" h="5217159">
                  <a:moveTo>
                    <a:pt x="4981529" y="849461"/>
                  </a:moveTo>
                  <a:lnTo>
                    <a:pt x="4978430" y="809401"/>
                  </a:lnTo>
                  <a:lnTo>
                    <a:pt x="4972304" y="762712"/>
                  </a:lnTo>
                  <a:lnTo>
                    <a:pt x="4963835" y="716801"/>
                  </a:lnTo>
                  <a:lnTo>
                    <a:pt x="4953087" y="671731"/>
                  </a:lnTo>
                  <a:lnTo>
                    <a:pt x="4940123" y="627564"/>
                  </a:lnTo>
                  <a:lnTo>
                    <a:pt x="4925004" y="584364"/>
                  </a:lnTo>
                  <a:lnTo>
                    <a:pt x="4907793" y="542193"/>
                  </a:lnTo>
                  <a:lnTo>
                    <a:pt x="4888553" y="501112"/>
                  </a:lnTo>
                  <a:lnTo>
                    <a:pt x="4867347" y="461186"/>
                  </a:lnTo>
                  <a:lnTo>
                    <a:pt x="4844236" y="422476"/>
                  </a:lnTo>
                  <a:lnTo>
                    <a:pt x="4819284" y="385044"/>
                  </a:lnTo>
                  <a:lnTo>
                    <a:pt x="4792553" y="348954"/>
                  </a:lnTo>
                  <a:lnTo>
                    <a:pt x="4764105" y="314268"/>
                  </a:lnTo>
                  <a:lnTo>
                    <a:pt x="4734003" y="281049"/>
                  </a:lnTo>
                  <a:lnTo>
                    <a:pt x="4702311" y="249358"/>
                  </a:lnTo>
                  <a:lnTo>
                    <a:pt x="4669089" y="219259"/>
                  </a:lnTo>
                  <a:lnTo>
                    <a:pt x="4634401" y="190814"/>
                  </a:lnTo>
                  <a:lnTo>
                    <a:pt x="4598310" y="164086"/>
                  </a:lnTo>
                  <a:lnTo>
                    <a:pt x="4560877" y="139137"/>
                  </a:lnTo>
                  <a:lnTo>
                    <a:pt x="4522166" y="116029"/>
                  </a:lnTo>
                  <a:lnTo>
                    <a:pt x="4482239" y="94826"/>
                  </a:lnTo>
                  <a:lnTo>
                    <a:pt x="4441158" y="75589"/>
                  </a:lnTo>
                  <a:lnTo>
                    <a:pt x="4398986" y="58381"/>
                  </a:lnTo>
                  <a:lnTo>
                    <a:pt x="4355786" y="43266"/>
                  </a:lnTo>
                  <a:lnTo>
                    <a:pt x="4311620" y="30304"/>
                  </a:lnTo>
                  <a:lnTo>
                    <a:pt x="4266551" y="19560"/>
                  </a:lnTo>
                  <a:lnTo>
                    <a:pt x="4220641" y="11094"/>
                  </a:lnTo>
                  <a:lnTo>
                    <a:pt x="4173953" y="4971"/>
                  </a:lnTo>
                  <a:lnTo>
                    <a:pt x="4126550" y="1252"/>
                  </a:lnTo>
                  <a:lnTo>
                    <a:pt x="4078493" y="0"/>
                  </a:lnTo>
                  <a:lnTo>
                    <a:pt x="904866" y="1"/>
                  </a:lnTo>
                  <a:lnTo>
                    <a:pt x="856810" y="1255"/>
                  </a:lnTo>
                  <a:lnTo>
                    <a:pt x="809406" y="4977"/>
                  </a:lnTo>
                  <a:lnTo>
                    <a:pt x="762719" y="11102"/>
                  </a:lnTo>
                  <a:lnTo>
                    <a:pt x="716810" y="19570"/>
                  </a:lnTo>
                  <a:lnTo>
                    <a:pt x="671742" y="30317"/>
                  </a:lnTo>
                  <a:lnTo>
                    <a:pt x="627578" y="43280"/>
                  </a:lnTo>
                  <a:lnTo>
                    <a:pt x="584379" y="58398"/>
                  </a:lnTo>
                  <a:lnTo>
                    <a:pt x="542210" y="75607"/>
                  </a:lnTo>
                  <a:lnTo>
                    <a:pt x="501131" y="94845"/>
                  </a:lnTo>
                  <a:lnTo>
                    <a:pt x="461206" y="116050"/>
                  </a:lnTo>
                  <a:lnTo>
                    <a:pt x="422496" y="139158"/>
                  </a:lnTo>
                  <a:lnTo>
                    <a:pt x="385066" y="164108"/>
                  </a:lnTo>
                  <a:lnTo>
                    <a:pt x="348977" y="190837"/>
                  </a:lnTo>
                  <a:lnTo>
                    <a:pt x="314291" y="219283"/>
                  </a:lnTo>
                  <a:lnTo>
                    <a:pt x="281072" y="249382"/>
                  </a:lnTo>
                  <a:lnTo>
                    <a:pt x="249382" y="281072"/>
                  </a:lnTo>
                  <a:lnTo>
                    <a:pt x="219282" y="314292"/>
                  </a:lnTo>
                  <a:lnTo>
                    <a:pt x="190837" y="348977"/>
                  </a:lnTo>
                  <a:lnTo>
                    <a:pt x="164108" y="385066"/>
                  </a:lnTo>
                  <a:lnTo>
                    <a:pt x="139158" y="422497"/>
                  </a:lnTo>
                  <a:lnTo>
                    <a:pt x="116049" y="461206"/>
                  </a:lnTo>
                  <a:lnTo>
                    <a:pt x="94845" y="501131"/>
                  </a:lnTo>
                  <a:lnTo>
                    <a:pt x="75607" y="542209"/>
                  </a:lnTo>
                  <a:lnTo>
                    <a:pt x="58398" y="584379"/>
                  </a:lnTo>
                  <a:lnTo>
                    <a:pt x="43280" y="627577"/>
                  </a:lnTo>
                  <a:lnTo>
                    <a:pt x="30317" y="671742"/>
                  </a:lnTo>
                  <a:lnTo>
                    <a:pt x="19570" y="716809"/>
                  </a:lnTo>
                  <a:lnTo>
                    <a:pt x="11102" y="762718"/>
                  </a:lnTo>
                  <a:lnTo>
                    <a:pt x="4976" y="809405"/>
                  </a:lnTo>
                  <a:lnTo>
                    <a:pt x="1255" y="856808"/>
                  </a:lnTo>
                  <a:lnTo>
                    <a:pt x="0" y="904864"/>
                  </a:lnTo>
                  <a:lnTo>
                    <a:pt x="0" y="4311859"/>
                  </a:lnTo>
                  <a:lnTo>
                    <a:pt x="1253" y="4359916"/>
                  </a:lnTo>
                  <a:lnTo>
                    <a:pt x="4971" y="4407319"/>
                  </a:lnTo>
                  <a:lnTo>
                    <a:pt x="11094" y="4454007"/>
                  </a:lnTo>
                  <a:lnTo>
                    <a:pt x="19558" y="4499917"/>
                  </a:lnTo>
                  <a:lnTo>
                    <a:pt x="30302" y="4544986"/>
                  </a:lnTo>
                  <a:lnTo>
                    <a:pt x="43262" y="4589152"/>
                  </a:lnTo>
                  <a:lnTo>
                    <a:pt x="58377" y="4632352"/>
                  </a:lnTo>
                  <a:lnTo>
                    <a:pt x="75584" y="4674524"/>
                  </a:lnTo>
                  <a:lnTo>
                    <a:pt x="94820" y="4715605"/>
                  </a:lnTo>
                  <a:lnTo>
                    <a:pt x="116023" y="4755533"/>
                  </a:lnTo>
                  <a:lnTo>
                    <a:pt x="139130" y="4794244"/>
                  </a:lnTo>
                  <a:lnTo>
                    <a:pt x="164078" y="4831677"/>
                  </a:lnTo>
                  <a:lnTo>
                    <a:pt x="190806" y="4867770"/>
                  </a:lnTo>
                  <a:lnTo>
                    <a:pt x="219251" y="4902458"/>
                  </a:lnTo>
                  <a:lnTo>
                    <a:pt x="249350" y="4935681"/>
                  </a:lnTo>
                  <a:lnTo>
                    <a:pt x="281040" y="4967374"/>
                  </a:lnTo>
                  <a:lnTo>
                    <a:pt x="314259" y="4997476"/>
                  </a:lnTo>
                  <a:lnTo>
                    <a:pt x="348945" y="5025925"/>
                  </a:lnTo>
                  <a:lnTo>
                    <a:pt x="385035" y="5052657"/>
                  </a:lnTo>
                  <a:lnTo>
                    <a:pt x="422467" y="5077610"/>
                  </a:lnTo>
                  <a:lnTo>
                    <a:pt x="461177" y="5100721"/>
                  </a:lnTo>
                  <a:lnTo>
                    <a:pt x="501104" y="5121929"/>
                  </a:lnTo>
                  <a:lnTo>
                    <a:pt x="542185" y="5141170"/>
                  </a:lnTo>
                  <a:lnTo>
                    <a:pt x="584357" y="5158381"/>
                  </a:lnTo>
                  <a:lnTo>
                    <a:pt x="627558" y="5173501"/>
                  </a:lnTo>
                  <a:lnTo>
                    <a:pt x="671725" y="5186466"/>
                  </a:lnTo>
                  <a:lnTo>
                    <a:pt x="716796" y="5197214"/>
                  </a:lnTo>
                  <a:lnTo>
                    <a:pt x="762708" y="5205683"/>
                  </a:lnTo>
                  <a:lnTo>
                    <a:pt x="809398" y="5211810"/>
                  </a:lnTo>
                  <a:lnTo>
                    <a:pt x="856805" y="5215532"/>
                  </a:lnTo>
                  <a:lnTo>
                    <a:pt x="904864" y="5216787"/>
                  </a:lnTo>
                  <a:lnTo>
                    <a:pt x="4078493" y="5216788"/>
                  </a:lnTo>
                  <a:lnTo>
                    <a:pt x="4126551" y="5215534"/>
                  </a:lnTo>
                  <a:lnTo>
                    <a:pt x="4173958" y="5211815"/>
                  </a:lnTo>
                  <a:lnTo>
                    <a:pt x="4220649" y="5205691"/>
                  </a:lnTo>
                  <a:lnTo>
                    <a:pt x="4266562" y="5197224"/>
                  </a:lnTo>
                  <a:lnTo>
                    <a:pt x="4311634" y="5186479"/>
                  </a:lnTo>
                  <a:lnTo>
                    <a:pt x="4355802" y="5173516"/>
                  </a:lnTo>
                  <a:lnTo>
                    <a:pt x="4399005" y="5158398"/>
                  </a:lnTo>
                  <a:lnTo>
                    <a:pt x="4441179" y="5141189"/>
                  </a:lnTo>
                  <a:lnTo>
                    <a:pt x="4482262" y="5121950"/>
                  </a:lnTo>
                  <a:lnTo>
                    <a:pt x="4522191" y="5100744"/>
                  </a:lnTo>
                  <a:lnTo>
                    <a:pt x="4560903" y="5077634"/>
                  </a:lnTo>
                  <a:lnTo>
                    <a:pt x="4598337" y="5052682"/>
                  </a:lnTo>
                  <a:lnTo>
                    <a:pt x="4634430" y="5025950"/>
                  </a:lnTo>
                  <a:lnTo>
                    <a:pt x="4669118" y="4997503"/>
                  </a:lnTo>
                  <a:lnTo>
                    <a:pt x="4702341" y="4967401"/>
                  </a:lnTo>
                  <a:lnTo>
                    <a:pt x="4734033" y="4935707"/>
                  </a:lnTo>
                  <a:lnTo>
                    <a:pt x="4764135" y="4902485"/>
                  </a:lnTo>
                  <a:lnTo>
                    <a:pt x="4792582" y="4867796"/>
                  </a:lnTo>
                  <a:lnTo>
                    <a:pt x="4819312" y="4831703"/>
                  </a:lnTo>
                  <a:lnTo>
                    <a:pt x="4844263" y="4794269"/>
                  </a:lnTo>
                  <a:lnTo>
                    <a:pt x="4867373" y="4755556"/>
                  </a:lnTo>
                  <a:lnTo>
                    <a:pt x="4888578" y="4715627"/>
                  </a:lnTo>
                  <a:lnTo>
                    <a:pt x="4907816" y="4674544"/>
                  </a:lnTo>
                  <a:lnTo>
                    <a:pt x="4925024" y="4632370"/>
                  </a:lnTo>
                  <a:lnTo>
                    <a:pt x="4940141" y="4589168"/>
                  </a:lnTo>
                  <a:lnTo>
                    <a:pt x="4953103" y="4545000"/>
                  </a:lnTo>
                  <a:lnTo>
                    <a:pt x="4963848" y="4499928"/>
                  </a:lnTo>
                  <a:lnTo>
                    <a:pt x="4972314" y="4454016"/>
                  </a:lnTo>
                  <a:lnTo>
                    <a:pt x="4978437" y="4407326"/>
                  </a:lnTo>
                  <a:lnTo>
                    <a:pt x="4981532" y="4367328"/>
                  </a:lnTo>
                </a:path>
              </a:pathLst>
            </a:custGeom>
            <a:ln w="4952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698266" y="1028700"/>
              <a:ext cx="742949" cy="74294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842047" y="6623424"/>
              <a:ext cx="742949" cy="74294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45" y="0"/>
              <a:ext cx="18287552" cy="152757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2958" y="141839"/>
              <a:ext cx="1133474" cy="1114424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32956" y="2656356"/>
              <a:ext cx="10143490" cy="7264400"/>
            </a:xfrm>
            <a:custGeom>
              <a:avLst/>
              <a:gdLst/>
              <a:ahLst/>
              <a:cxnLst/>
              <a:rect l="l" t="t" r="r" b="b"/>
              <a:pathLst>
                <a:path w="10143490" h="7264400">
                  <a:moveTo>
                    <a:pt x="10054298" y="6561925"/>
                  </a:moveTo>
                  <a:lnTo>
                    <a:pt x="10047935" y="6492087"/>
                  </a:lnTo>
                  <a:lnTo>
                    <a:pt x="10038944" y="6445872"/>
                  </a:lnTo>
                  <a:lnTo>
                    <a:pt x="10026586" y="6400965"/>
                  </a:lnTo>
                  <a:lnTo>
                    <a:pt x="10011016" y="6357480"/>
                  </a:lnTo>
                  <a:lnTo>
                    <a:pt x="9992360" y="6315557"/>
                  </a:lnTo>
                  <a:lnTo>
                    <a:pt x="9970757" y="6275349"/>
                  </a:lnTo>
                  <a:lnTo>
                    <a:pt x="9946361" y="6236982"/>
                  </a:lnTo>
                  <a:lnTo>
                    <a:pt x="9919271" y="6200610"/>
                  </a:lnTo>
                  <a:lnTo>
                    <a:pt x="9889668" y="6166345"/>
                  </a:lnTo>
                  <a:lnTo>
                    <a:pt x="9857664" y="6134341"/>
                  </a:lnTo>
                  <a:lnTo>
                    <a:pt x="9823399" y="6104725"/>
                  </a:lnTo>
                  <a:lnTo>
                    <a:pt x="9787014" y="6077648"/>
                  </a:lnTo>
                  <a:lnTo>
                    <a:pt x="9748647" y="6053239"/>
                  </a:lnTo>
                  <a:lnTo>
                    <a:pt x="9708439" y="6031636"/>
                  </a:lnTo>
                  <a:lnTo>
                    <a:pt x="9666529" y="6012980"/>
                  </a:lnTo>
                  <a:lnTo>
                    <a:pt x="9623044" y="5997410"/>
                  </a:lnTo>
                  <a:lnTo>
                    <a:pt x="9578124" y="5985065"/>
                  </a:lnTo>
                  <a:lnTo>
                    <a:pt x="9531921" y="5976074"/>
                  </a:lnTo>
                  <a:lnTo>
                    <a:pt x="9484550" y="5970575"/>
                  </a:lnTo>
                  <a:lnTo>
                    <a:pt x="9436163" y="5968708"/>
                  </a:lnTo>
                  <a:lnTo>
                    <a:pt x="619125" y="5968708"/>
                  </a:lnTo>
                  <a:lnTo>
                    <a:pt x="570738" y="5970575"/>
                  </a:lnTo>
                  <a:lnTo>
                    <a:pt x="523367" y="5976074"/>
                  </a:lnTo>
                  <a:lnTo>
                    <a:pt x="477164" y="5985065"/>
                  </a:lnTo>
                  <a:lnTo>
                    <a:pt x="432244" y="5997410"/>
                  </a:lnTo>
                  <a:lnTo>
                    <a:pt x="388759" y="6012980"/>
                  </a:lnTo>
                  <a:lnTo>
                    <a:pt x="346849" y="6031636"/>
                  </a:lnTo>
                  <a:lnTo>
                    <a:pt x="306641" y="6053239"/>
                  </a:lnTo>
                  <a:lnTo>
                    <a:pt x="268274" y="6077648"/>
                  </a:lnTo>
                  <a:lnTo>
                    <a:pt x="231889" y="6104725"/>
                  </a:lnTo>
                  <a:lnTo>
                    <a:pt x="197624" y="6134341"/>
                  </a:lnTo>
                  <a:lnTo>
                    <a:pt x="165620" y="6166345"/>
                  </a:lnTo>
                  <a:lnTo>
                    <a:pt x="136017" y="6200610"/>
                  </a:lnTo>
                  <a:lnTo>
                    <a:pt x="108927" y="6236982"/>
                  </a:lnTo>
                  <a:lnTo>
                    <a:pt x="84531" y="6275349"/>
                  </a:lnTo>
                  <a:lnTo>
                    <a:pt x="62928" y="6315557"/>
                  </a:lnTo>
                  <a:lnTo>
                    <a:pt x="44272" y="6357480"/>
                  </a:lnTo>
                  <a:lnTo>
                    <a:pt x="28702" y="6400965"/>
                  </a:lnTo>
                  <a:lnTo>
                    <a:pt x="16344" y="6445872"/>
                  </a:lnTo>
                  <a:lnTo>
                    <a:pt x="7353" y="6492087"/>
                  </a:lnTo>
                  <a:lnTo>
                    <a:pt x="1854" y="6539458"/>
                  </a:lnTo>
                  <a:lnTo>
                    <a:pt x="0" y="6587833"/>
                  </a:lnTo>
                  <a:lnTo>
                    <a:pt x="0" y="6644957"/>
                  </a:lnTo>
                  <a:lnTo>
                    <a:pt x="1854" y="6693344"/>
                  </a:lnTo>
                  <a:lnTo>
                    <a:pt x="7353" y="6740703"/>
                  </a:lnTo>
                  <a:lnTo>
                    <a:pt x="16344" y="6786918"/>
                  </a:lnTo>
                  <a:lnTo>
                    <a:pt x="28702" y="6831838"/>
                  </a:lnTo>
                  <a:lnTo>
                    <a:pt x="44272" y="6875323"/>
                  </a:lnTo>
                  <a:lnTo>
                    <a:pt x="62928" y="6917233"/>
                  </a:lnTo>
                  <a:lnTo>
                    <a:pt x="84531" y="6957441"/>
                  </a:lnTo>
                  <a:lnTo>
                    <a:pt x="108927" y="6995808"/>
                  </a:lnTo>
                  <a:lnTo>
                    <a:pt x="136017" y="7032193"/>
                  </a:lnTo>
                  <a:lnTo>
                    <a:pt x="165620" y="7066445"/>
                  </a:lnTo>
                  <a:lnTo>
                    <a:pt x="197624" y="7098462"/>
                  </a:lnTo>
                  <a:lnTo>
                    <a:pt x="231889" y="7128065"/>
                  </a:lnTo>
                  <a:lnTo>
                    <a:pt x="268274" y="7155142"/>
                  </a:lnTo>
                  <a:lnTo>
                    <a:pt x="306641" y="7179551"/>
                  </a:lnTo>
                  <a:lnTo>
                    <a:pt x="346849" y="7201154"/>
                  </a:lnTo>
                  <a:lnTo>
                    <a:pt x="388759" y="7219810"/>
                  </a:lnTo>
                  <a:lnTo>
                    <a:pt x="432244" y="7235380"/>
                  </a:lnTo>
                  <a:lnTo>
                    <a:pt x="477164" y="7247725"/>
                  </a:lnTo>
                  <a:lnTo>
                    <a:pt x="523367" y="7256729"/>
                  </a:lnTo>
                  <a:lnTo>
                    <a:pt x="570738" y="7262215"/>
                  </a:lnTo>
                  <a:lnTo>
                    <a:pt x="619125" y="7264082"/>
                  </a:lnTo>
                  <a:lnTo>
                    <a:pt x="9436163" y="7264082"/>
                  </a:lnTo>
                  <a:lnTo>
                    <a:pt x="9484550" y="7262215"/>
                  </a:lnTo>
                  <a:lnTo>
                    <a:pt x="9531921" y="7256729"/>
                  </a:lnTo>
                  <a:lnTo>
                    <a:pt x="9578124" y="7247725"/>
                  </a:lnTo>
                  <a:lnTo>
                    <a:pt x="9623044" y="7235380"/>
                  </a:lnTo>
                  <a:lnTo>
                    <a:pt x="9666529" y="7219810"/>
                  </a:lnTo>
                  <a:lnTo>
                    <a:pt x="9708439" y="7201154"/>
                  </a:lnTo>
                  <a:lnTo>
                    <a:pt x="9748647" y="7179551"/>
                  </a:lnTo>
                  <a:lnTo>
                    <a:pt x="9787014" y="7155142"/>
                  </a:lnTo>
                  <a:lnTo>
                    <a:pt x="9823399" y="7128065"/>
                  </a:lnTo>
                  <a:lnTo>
                    <a:pt x="9857664" y="7098462"/>
                  </a:lnTo>
                  <a:lnTo>
                    <a:pt x="9889668" y="7066445"/>
                  </a:lnTo>
                  <a:lnTo>
                    <a:pt x="9919271" y="7032193"/>
                  </a:lnTo>
                  <a:lnTo>
                    <a:pt x="9946361" y="6995808"/>
                  </a:lnTo>
                  <a:lnTo>
                    <a:pt x="9970757" y="6957441"/>
                  </a:lnTo>
                  <a:lnTo>
                    <a:pt x="9992360" y="6917233"/>
                  </a:lnTo>
                  <a:lnTo>
                    <a:pt x="10011016" y="6875323"/>
                  </a:lnTo>
                  <a:lnTo>
                    <a:pt x="10026586" y="6831838"/>
                  </a:lnTo>
                  <a:lnTo>
                    <a:pt x="10038944" y="6786918"/>
                  </a:lnTo>
                  <a:lnTo>
                    <a:pt x="10047935" y="6740703"/>
                  </a:lnTo>
                  <a:lnTo>
                    <a:pt x="10053434" y="6693344"/>
                  </a:lnTo>
                  <a:lnTo>
                    <a:pt x="10054298" y="6670878"/>
                  </a:lnTo>
                  <a:lnTo>
                    <a:pt x="10054298" y="6561925"/>
                  </a:lnTo>
                  <a:close/>
                </a:path>
                <a:path w="10143490" h="7264400">
                  <a:moveTo>
                    <a:pt x="10140810" y="567093"/>
                  </a:moveTo>
                  <a:lnTo>
                    <a:pt x="10135730" y="523367"/>
                  </a:lnTo>
                  <a:lnTo>
                    <a:pt x="10126739" y="477164"/>
                  </a:lnTo>
                  <a:lnTo>
                    <a:pt x="10114394" y="432244"/>
                  </a:lnTo>
                  <a:lnTo>
                    <a:pt x="10098824" y="388759"/>
                  </a:lnTo>
                  <a:lnTo>
                    <a:pt x="10080168" y="346849"/>
                  </a:lnTo>
                  <a:lnTo>
                    <a:pt x="10058565" y="306641"/>
                  </a:lnTo>
                  <a:lnTo>
                    <a:pt x="10034156" y="268274"/>
                  </a:lnTo>
                  <a:lnTo>
                    <a:pt x="10007079" y="231889"/>
                  </a:lnTo>
                  <a:lnTo>
                    <a:pt x="9977476" y="197624"/>
                  </a:lnTo>
                  <a:lnTo>
                    <a:pt x="9945459" y="165620"/>
                  </a:lnTo>
                  <a:lnTo>
                    <a:pt x="9911207" y="136017"/>
                  </a:lnTo>
                  <a:lnTo>
                    <a:pt x="9874821" y="108927"/>
                  </a:lnTo>
                  <a:lnTo>
                    <a:pt x="9836455" y="84531"/>
                  </a:lnTo>
                  <a:lnTo>
                    <a:pt x="9796247" y="62928"/>
                  </a:lnTo>
                  <a:lnTo>
                    <a:pt x="9754337" y="44272"/>
                  </a:lnTo>
                  <a:lnTo>
                    <a:pt x="9710852" y="28702"/>
                  </a:lnTo>
                  <a:lnTo>
                    <a:pt x="9665932" y="16344"/>
                  </a:lnTo>
                  <a:lnTo>
                    <a:pt x="9619717" y="7353"/>
                  </a:lnTo>
                  <a:lnTo>
                    <a:pt x="9572358" y="1854"/>
                  </a:lnTo>
                  <a:lnTo>
                    <a:pt x="9523971" y="0"/>
                  </a:lnTo>
                  <a:lnTo>
                    <a:pt x="706932" y="0"/>
                  </a:lnTo>
                  <a:lnTo>
                    <a:pt x="658545" y="1854"/>
                  </a:lnTo>
                  <a:lnTo>
                    <a:pt x="611174" y="7353"/>
                  </a:lnTo>
                  <a:lnTo>
                    <a:pt x="564972" y="16344"/>
                  </a:lnTo>
                  <a:lnTo>
                    <a:pt x="520052" y="28702"/>
                  </a:lnTo>
                  <a:lnTo>
                    <a:pt x="476567" y="44272"/>
                  </a:lnTo>
                  <a:lnTo>
                    <a:pt x="434657" y="62928"/>
                  </a:lnTo>
                  <a:lnTo>
                    <a:pt x="394449" y="84531"/>
                  </a:lnTo>
                  <a:lnTo>
                    <a:pt x="356082" y="108927"/>
                  </a:lnTo>
                  <a:lnTo>
                    <a:pt x="319697" y="136017"/>
                  </a:lnTo>
                  <a:lnTo>
                    <a:pt x="285432" y="165620"/>
                  </a:lnTo>
                  <a:lnTo>
                    <a:pt x="253428" y="197624"/>
                  </a:lnTo>
                  <a:lnTo>
                    <a:pt x="223812" y="231889"/>
                  </a:lnTo>
                  <a:lnTo>
                    <a:pt x="196735" y="268274"/>
                  </a:lnTo>
                  <a:lnTo>
                    <a:pt x="172326" y="306641"/>
                  </a:lnTo>
                  <a:lnTo>
                    <a:pt x="150736" y="346849"/>
                  </a:lnTo>
                  <a:lnTo>
                    <a:pt x="132080" y="388759"/>
                  </a:lnTo>
                  <a:lnTo>
                    <a:pt x="116509" y="432244"/>
                  </a:lnTo>
                  <a:lnTo>
                    <a:pt x="104152" y="477164"/>
                  </a:lnTo>
                  <a:lnTo>
                    <a:pt x="95161" y="523367"/>
                  </a:lnTo>
                  <a:lnTo>
                    <a:pt x="89662" y="570738"/>
                  </a:lnTo>
                  <a:lnTo>
                    <a:pt x="87807" y="619125"/>
                  </a:lnTo>
                  <a:lnTo>
                    <a:pt x="87807" y="1139977"/>
                  </a:lnTo>
                  <a:lnTo>
                    <a:pt x="89662" y="1188364"/>
                  </a:lnTo>
                  <a:lnTo>
                    <a:pt x="95161" y="1235722"/>
                  </a:lnTo>
                  <a:lnTo>
                    <a:pt x="104152" y="1281938"/>
                  </a:lnTo>
                  <a:lnTo>
                    <a:pt x="116509" y="1326857"/>
                  </a:lnTo>
                  <a:lnTo>
                    <a:pt x="132080" y="1370342"/>
                  </a:lnTo>
                  <a:lnTo>
                    <a:pt x="150736" y="1412252"/>
                  </a:lnTo>
                  <a:lnTo>
                    <a:pt x="172326" y="1452460"/>
                  </a:lnTo>
                  <a:lnTo>
                    <a:pt x="196735" y="1490827"/>
                  </a:lnTo>
                  <a:lnTo>
                    <a:pt x="223812" y="1527213"/>
                  </a:lnTo>
                  <a:lnTo>
                    <a:pt x="253428" y="1561465"/>
                  </a:lnTo>
                  <a:lnTo>
                    <a:pt x="285432" y="1593481"/>
                  </a:lnTo>
                  <a:lnTo>
                    <a:pt x="319697" y="1623085"/>
                  </a:lnTo>
                  <a:lnTo>
                    <a:pt x="356082" y="1650161"/>
                  </a:lnTo>
                  <a:lnTo>
                    <a:pt x="394449" y="1674571"/>
                  </a:lnTo>
                  <a:lnTo>
                    <a:pt x="434657" y="1696173"/>
                  </a:lnTo>
                  <a:lnTo>
                    <a:pt x="476567" y="1714830"/>
                  </a:lnTo>
                  <a:lnTo>
                    <a:pt x="520052" y="1730400"/>
                  </a:lnTo>
                  <a:lnTo>
                    <a:pt x="564972" y="1742744"/>
                  </a:lnTo>
                  <a:lnTo>
                    <a:pt x="611174" y="1751736"/>
                  </a:lnTo>
                  <a:lnTo>
                    <a:pt x="658545" y="1757235"/>
                  </a:lnTo>
                  <a:lnTo>
                    <a:pt x="706932" y="1759102"/>
                  </a:lnTo>
                  <a:lnTo>
                    <a:pt x="9523971" y="1759102"/>
                  </a:lnTo>
                  <a:lnTo>
                    <a:pt x="9572358" y="1757235"/>
                  </a:lnTo>
                  <a:lnTo>
                    <a:pt x="9619717" y="1751736"/>
                  </a:lnTo>
                  <a:lnTo>
                    <a:pt x="9665932" y="1742744"/>
                  </a:lnTo>
                  <a:lnTo>
                    <a:pt x="9710852" y="1730400"/>
                  </a:lnTo>
                  <a:lnTo>
                    <a:pt x="9754337" y="1714830"/>
                  </a:lnTo>
                  <a:lnTo>
                    <a:pt x="9796247" y="1696173"/>
                  </a:lnTo>
                  <a:lnTo>
                    <a:pt x="9836455" y="1674571"/>
                  </a:lnTo>
                  <a:lnTo>
                    <a:pt x="9874821" y="1650161"/>
                  </a:lnTo>
                  <a:lnTo>
                    <a:pt x="9911207" y="1623085"/>
                  </a:lnTo>
                  <a:lnTo>
                    <a:pt x="9945459" y="1593481"/>
                  </a:lnTo>
                  <a:lnTo>
                    <a:pt x="9977476" y="1561465"/>
                  </a:lnTo>
                  <a:lnTo>
                    <a:pt x="10007079" y="1527213"/>
                  </a:lnTo>
                  <a:lnTo>
                    <a:pt x="10034156" y="1490827"/>
                  </a:lnTo>
                  <a:lnTo>
                    <a:pt x="10058565" y="1452460"/>
                  </a:lnTo>
                  <a:lnTo>
                    <a:pt x="10080168" y="1412252"/>
                  </a:lnTo>
                  <a:lnTo>
                    <a:pt x="10098824" y="1370342"/>
                  </a:lnTo>
                  <a:lnTo>
                    <a:pt x="10114394" y="1326857"/>
                  </a:lnTo>
                  <a:lnTo>
                    <a:pt x="10126739" y="1281938"/>
                  </a:lnTo>
                  <a:lnTo>
                    <a:pt x="10135730" y="1235722"/>
                  </a:lnTo>
                  <a:lnTo>
                    <a:pt x="10140810" y="1191996"/>
                  </a:lnTo>
                  <a:lnTo>
                    <a:pt x="10140810" y="567093"/>
                  </a:lnTo>
                  <a:close/>
                </a:path>
                <a:path w="10143490" h="7264400">
                  <a:moveTo>
                    <a:pt x="10143096" y="5076190"/>
                  </a:moveTo>
                  <a:lnTo>
                    <a:pt x="10141229" y="5027803"/>
                  </a:lnTo>
                  <a:lnTo>
                    <a:pt x="10135730" y="4980444"/>
                  </a:lnTo>
                  <a:lnTo>
                    <a:pt x="10126739" y="4934229"/>
                  </a:lnTo>
                  <a:lnTo>
                    <a:pt x="10114394" y="4889309"/>
                  </a:lnTo>
                  <a:lnTo>
                    <a:pt x="10098824" y="4845824"/>
                  </a:lnTo>
                  <a:lnTo>
                    <a:pt x="10080168" y="4803914"/>
                  </a:lnTo>
                  <a:lnTo>
                    <a:pt x="10058565" y="4763706"/>
                  </a:lnTo>
                  <a:lnTo>
                    <a:pt x="10034156" y="4725340"/>
                  </a:lnTo>
                  <a:lnTo>
                    <a:pt x="10007079" y="4688954"/>
                  </a:lnTo>
                  <a:lnTo>
                    <a:pt x="9977463" y="4654702"/>
                  </a:lnTo>
                  <a:lnTo>
                    <a:pt x="9945459" y="4622685"/>
                  </a:lnTo>
                  <a:lnTo>
                    <a:pt x="9911194" y="4593082"/>
                  </a:lnTo>
                  <a:lnTo>
                    <a:pt x="9874821" y="4566005"/>
                  </a:lnTo>
                  <a:lnTo>
                    <a:pt x="9836455" y="4541596"/>
                  </a:lnTo>
                  <a:lnTo>
                    <a:pt x="9796247" y="4519993"/>
                  </a:lnTo>
                  <a:lnTo>
                    <a:pt x="9754324" y="4501337"/>
                  </a:lnTo>
                  <a:lnTo>
                    <a:pt x="9710839" y="4485767"/>
                  </a:lnTo>
                  <a:lnTo>
                    <a:pt x="9665932" y="4473422"/>
                  </a:lnTo>
                  <a:lnTo>
                    <a:pt x="9619717" y="4464431"/>
                  </a:lnTo>
                  <a:lnTo>
                    <a:pt x="9572358" y="4458932"/>
                  </a:lnTo>
                  <a:lnTo>
                    <a:pt x="9523971" y="4457065"/>
                  </a:lnTo>
                  <a:lnTo>
                    <a:pt x="706932" y="4457065"/>
                  </a:lnTo>
                  <a:lnTo>
                    <a:pt x="658545" y="4458932"/>
                  </a:lnTo>
                  <a:lnTo>
                    <a:pt x="611174" y="4464431"/>
                  </a:lnTo>
                  <a:lnTo>
                    <a:pt x="564972" y="4473422"/>
                  </a:lnTo>
                  <a:lnTo>
                    <a:pt x="520052" y="4485767"/>
                  </a:lnTo>
                  <a:lnTo>
                    <a:pt x="476567" y="4501337"/>
                  </a:lnTo>
                  <a:lnTo>
                    <a:pt x="434657" y="4519993"/>
                  </a:lnTo>
                  <a:lnTo>
                    <a:pt x="394449" y="4541596"/>
                  </a:lnTo>
                  <a:lnTo>
                    <a:pt x="356082" y="4566005"/>
                  </a:lnTo>
                  <a:lnTo>
                    <a:pt x="319697" y="4593082"/>
                  </a:lnTo>
                  <a:lnTo>
                    <a:pt x="285432" y="4622685"/>
                  </a:lnTo>
                  <a:lnTo>
                    <a:pt x="253428" y="4654702"/>
                  </a:lnTo>
                  <a:lnTo>
                    <a:pt x="223812" y="4688954"/>
                  </a:lnTo>
                  <a:lnTo>
                    <a:pt x="196735" y="4725340"/>
                  </a:lnTo>
                  <a:lnTo>
                    <a:pt x="172326" y="4763706"/>
                  </a:lnTo>
                  <a:lnTo>
                    <a:pt x="150736" y="4803914"/>
                  </a:lnTo>
                  <a:lnTo>
                    <a:pt x="132080" y="4845824"/>
                  </a:lnTo>
                  <a:lnTo>
                    <a:pt x="116509" y="4889309"/>
                  </a:lnTo>
                  <a:lnTo>
                    <a:pt x="104152" y="4934229"/>
                  </a:lnTo>
                  <a:lnTo>
                    <a:pt x="95161" y="4980444"/>
                  </a:lnTo>
                  <a:lnTo>
                    <a:pt x="89662" y="5027803"/>
                  </a:lnTo>
                  <a:lnTo>
                    <a:pt x="87807" y="5076190"/>
                  </a:lnTo>
                  <a:lnTo>
                    <a:pt x="87807" y="5096891"/>
                  </a:lnTo>
                  <a:lnTo>
                    <a:pt x="89662" y="5145278"/>
                  </a:lnTo>
                  <a:lnTo>
                    <a:pt x="95161" y="5192649"/>
                  </a:lnTo>
                  <a:lnTo>
                    <a:pt x="104152" y="5238851"/>
                  </a:lnTo>
                  <a:lnTo>
                    <a:pt x="116509" y="5283771"/>
                  </a:lnTo>
                  <a:lnTo>
                    <a:pt x="132080" y="5327256"/>
                  </a:lnTo>
                  <a:lnTo>
                    <a:pt x="150736" y="5369166"/>
                  </a:lnTo>
                  <a:lnTo>
                    <a:pt x="172326" y="5409387"/>
                  </a:lnTo>
                  <a:lnTo>
                    <a:pt x="196735" y="5447741"/>
                  </a:lnTo>
                  <a:lnTo>
                    <a:pt x="223812" y="5484126"/>
                  </a:lnTo>
                  <a:lnTo>
                    <a:pt x="253428" y="5518391"/>
                  </a:lnTo>
                  <a:lnTo>
                    <a:pt x="285432" y="5550395"/>
                  </a:lnTo>
                  <a:lnTo>
                    <a:pt x="319697" y="5580011"/>
                  </a:lnTo>
                  <a:lnTo>
                    <a:pt x="356082" y="5607088"/>
                  </a:lnTo>
                  <a:lnTo>
                    <a:pt x="394449" y="5631497"/>
                  </a:lnTo>
                  <a:lnTo>
                    <a:pt x="434657" y="5653087"/>
                  </a:lnTo>
                  <a:lnTo>
                    <a:pt x="476567" y="5671744"/>
                  </a:lnTo>
                  <a:lnTo>
                    <a:pt x="520052" y="5687314"/>
                  </a:lnTo>
                  <a:lnTo>
                    <a:pt x="564972" y="5699671"/>
                  </a:lnTo>
                  <a:lnTo>
                    <a:pt x="611174" y="5708662"/>
                  </a:lnTo>
                  <a:lnTo>
                    <a:pt x="658545" y="5714162"/>
                  </a:lnTo>
                  <a:lnTo>
                    <a:pt x="706932" y="5716016"/>
                  </a:lnTo>
                  <a:lnTo>
                    <a:pt x="9523971" y="5716016"/>
                  </a:lnTo>
                  <a:lnTo>
                    <a:pt x="9572358" y="5714162"/>
                  </a:lnTo>
                  <a:lnTo>
                    <a:pt x="9619717" y="5708662"/>
                  </a:lnTo>
                  <a:lnTo>
                    <a:pt x="9665932" y="5699671"/>
                  </a:lnTo>
                  <a:lnTo>
                    <a:pt x="9710839" y="5687314"/>
                  </a:lnTo>
                  <a:lnTo>
                    <a:pt x="9754324" y="5671744"/>
                  </a:lnTo>
                  <a:lnTo>
                    <a:pt x="9796247" y="5653087"/>
                  </a:lnTo>
                  <a:lnTo>
                    <a:pt x="9836455" y="5631497"/>
                  </a:lnTo>
                  <a:lnTo>
                    <a:pt x="9874821" y="5607088"/>
                  </a:lnTo>
                  <a:lnTo>
                    <a:pt x="9911194" y="5580011"/>
                  </a:lnTo>
                  <a:lnTo>
                    <a:pt x="9945459" y="5550395"/>
                  </a:lnTo>
                  <a:lnTo>
                    <a:pt x="9977463" y="5518391"/>
                  </a:lnTo>
                  <a:lnTo>
                    <a:pt x="10007079" y="5484126"/>
                  </a:lnTo>
                  <a:lnTo>
                    <a:pt x="10034156" y="5447741"/>
                  </a:lnTo>
                  <a:lnTo>
                    <a:pt x="10058565" y="5409387"/>
                  </a:lnTo>
                  <a:lnTo>
                    <a:pt x="10080168" y="5369166"/>
                  </a:lnTo>
                  <a:lnTo>
                    <a:pt x="10098824" y="5327256"/>
                  </a:lnTo>
                  <a:lnTo>
                    <a:pt x="10114394" y="5283771"/>
                  </a:lnTo>
                  <a:lnTo>
                    <a:pt x="10126739" y="5238851"/>
                  </a:lnTo>
                  <a:lnTo>
                    <a:pt x="10135730" y="5192649"/>
                  </a:lnTo>
                  <a:lnTo>
                    <a:pt x="10141229" y="5145278"/>
                  </a:lnTo>
                  <a:lnTo>
                    <a:pt x="10143096" y="5096891"/>
                  </a:lnTo>
                  <a:lnTo>
                    <a:pt x="10143096" y="5076190"/>
                  </a:lnTo>
                  <a:close/>
                </a:path>
                <a:path w="10143490" h="7264400">
                  <a:moveTo>
                    <a:pt x="10143096" y="2661056"/>
                  </a:moveTo>
                  <a:lnTo>
                    <a:pt x="10141229" y="2612669"/>
                  </a:lnTo>
                  <a:lnTo>
                    <a:pt x="10135730" y="2565311"/>
                  </a:lnTo>
                  <a:lnTo>
                    <a:pt x="10126739" y="2519095"/>
                  </a:lnTo>
                  <a:lnTo>
                    <a:pt x="10114394" y="2474188"/>
                  </a:lnTo>
                  <a:lnTo>
                    <a:pt x="10098824" y="2430703"/>
                  </a:lnTo>
                  <a:lnTo>
                    <a:pt x="10080168" y="2388781"/>
                  </a:lnTo>
                  <a:lnTo>
                    <a:pt x="10058565" y="2348573"/>
                  </a:lnTo>
                  <a:lnTo>
                    <a:pt x="10034156" y="2310206"/>
                  </a:lnTo>
                  <a:lnTo>
                    <a:pt x="10007079" y="2273833"/>
                  </a:lnTo>
                  <a:lnTo>
                    <a:pt x="9977476" y="2239568"/>
                  </a:lnTo>
                  <a:lnTo>
                    <a:pt x="9945459" y="2207564"/>
                  </a:lnTo>
                  <a:lnTo>
                    <a:pt x="9911207" y="2177948"/>
                  </a:lnTo>
                  <a:lnTo>
                    <a:pt x="9874821" y="2150872"/>
                  </a:lnTo>
                  <a:lnTo>
                    <a:pt x="9836455" y="2126462"/>
                  </a:lnTo>
                  <a:lnTo>
                    <a:pt x="9796247" y="2104859"/>
                  </a:lnTo>
                  <a:lnTo>
                    <a:pt x="9754337" y="2086203"/>
                  </a:lnTo>
                  <a:lnTo>
                    <a:pt x="9710852" y="2070633"/>
                  </a:lnTo>
                  <a:lnTo>
                    <a:pt x="9665932" y="2058289"/>
                  </a:lnTo>
                  <a:lnTo>
                    <a:pt x="9619717" y="2049297"/>
                  </a:lnTo>
                  <a:lnTo>
                    <a:pt x="9572358" y="2043798"/>
                  </a:lnTo>
                  <a:lnTo>
                    <a:pt x="9523971" y="2041931"/>
                  </a:lnTo>
                  <a:lnTo>
                    <a:pt x="706932" y="2041931"/>
                  </a:lnTo>
                  <a:lnTo>
                    <a:pt x="658545" y="2043798"/>
                  </a:lnTo>
                  <a:lnTo>
                    <a:pt x="611174" y="2049297"/>
                  </a:lnTo>
                  <a:lnTo>
                    <a:pt x="564972" y="2058289"/>
                  </a:lnTo>
                  <a:lnTo>
                    <a:pt x="520052" y="2070633"/>
                  </a:lnTo>
                  <a:lnTo>
                    <a:pt x="476567" y="2086203"/>
                  </a:lnTo>
                  <a:lnTo>
                    <a:pt x="434657" y="2104859"/>
                  </a:lnTo>
                  <a:lnTo>
                    <a:pt x="394449" y="2126462"/>
                  </a:lnTo>
                  <a:lnTo>
                    <a:pt x="356082" y="2150872"/>
                  </a:lnTo>
                  <a:lnTo>
                    <a:pt x="319697" y="2177948"/>
                  </a:lnTo>
                  <a:lnTo>
                    <a:pt x="285432" y="2207564"/>
                  </a:lnTo>
                  <a:lnTo>
                    <a:pt x="253428" y="2239568"/>
                  </a:lnTo>
                  <a:lnTo>
                    <a:pt x="223812" y="2273833"/>
                  </a:lnTo>
                  <a:lnTo>
                    <a:pt x="196735" y="2310206"/>
                  </a:lnTo>
                  <a:lnTo>
                    <a:pt x="172326" y="2348573"/>
                  </a:lnTo>
                  <a:lnTo>
                    <a:pt x="150736" y="2388781"/>
                  </a:lnTo>
                  <a:lnTo>
                    <a:pt x="132080" y="2430703"/>
                  </a:lnTo>
                  <a:lnTo>
                    <a:pt x="116509" y="2474188"/>
                  </a:lnTo>
                  <a:lnTo>
                    <a:pt x="104152" y="2519095"/>
                  </a:lnTo>
                  <a:lnTo>
                    <a:pt x="95161" y="2565311"/>
                  </a:lnTo>
                  <a:lnTo>
                    <a:pt x="89662" y="2612669"/>
                  </a:lnTo>
                  <a:lnTo>
                    <a:pt x="87807" y="2661056"/>
                  </a:lnTo>
                  <a:lnTo>
                    <a:pt x="87807" y="3580765"/>
                  </a:lnTo>
                  <a:lnTo>
                    <a:pt x="89662" y="3629152"/>
                  </a:lnTo>
                  <a:lnTo>
                    <a:pt x="95161" y="3676510"/>
                  </a:lnTo>
                  <a:lnTo>
                    <a:pt x="104152" y="3722725"/>
                  </a:lnTo>
                  <a:lnTo>
                    <a:pt x="116509" y="3767645"/>
                  </a:lnTo>
                  <a:lnTo>
                    <a:pt x="132080" y="3811130"/>
                  </a:lnTo>
                  <a:lnTo>
                    <a:pt x="150736" y="3853040"/>
                  </a:lnTo>
                  <a:lnTo>
                    <a:pt x="172326" y="3893248"/>
                  </a:lnTo>
                  <a:lnTo>
                    <a:pt x="196735" y="3931615"/>
                  </a:lnTo>
                  <a:lnTo>
                    <a:pt x="223812" y="3968000"/>
                  </a:lnTo>
                  <a:lnTo>
                    <a:pt x="253428" y="4002265"/>
                  </a:lnTo>
                  <a:lnTo>
                    <a:pt x="285432" y="4034269"/>
                  </a:lnTo>
                  <a:lnTo>
                    <a:pt x="319697" y="4063873"/>
                  </a:lnTo>
                  <a:lnTo>
                    <a:pt x="356082" y="4090949"/>
                  </a:lnTo>
                  <a:lnTo>
                    <a:pt x="394449" y="4115358"/>
                  </a:lnTo>
                  <a:lnTo>
                    <a:pt x="434657" y="4136961"/>
                  </a:lnTo>
                  <a:lnTo>
                    <a:pt x="476567" y="4155617"/>
                  </a:lnTo>
                  <a:lnTo>
                    <a:pt x="520052" y="4171188"/>
                  </a:lnTo>
                  <a:lnTo>
                    <a:pt x="564972" y="4183545"/>
                  </a:lnTo>
                  <a:lnTo>
                    <a:pt x="611174" y="4192536"/>
                  </a:lnTo>
                  <a:lnTo>
                    <a:pt x="658545" y="4198023"/>
                  </a:lnTo>
                  <a:lnTo>
                    <a:pt x="706932" y="4199890"/>
                  </a:lnTo>
                  <a:lnTo>
                    <a:pt x="9523971" y="4199890"/>
                  </a:lnTo>
                  <a:lnTo>
                    <a:pt x="9572358" y="4198023"/>
                  </a:lnTo>
                  <a:lnTo>
                    <a:pt x="9619717" y="4192536"/>
                  </a:lnTo>
                  <a:lnTo>
                    <a:pt x="9665932" y="4183545"/>
                  </a:lnTo>
                  <a:lnTo>
                    <a:pt x="9710852" y="4171188"/>
                  </a:lnTo>
                  <a:lnTo>
                    <a:pt x="9754337" y="4155617"/>
                  </a:lnTo>
                  <a:lnTo>
                    <a:pt x="9796247" y="4136961"/>
                  </a:lnTo>
                  <a:lnTo>
                    <a:pt x="9836455" y="4115358"/>
                  </a:lnTo>
                  <a:lnTo>
                    <a:pt x="9874821" y="4090949"/>
                  </a:lnTo>
                  <a:lnTo>
                    <a:pt x="9911207" y="4063873"/>
                  </a:lnTo>
                  <a:lnTo>
                    <a:pt x="9945459" y="4034269"/>
                  </a:lnTo>
                  <a:lnTo>
                    <a:pt x="9977476" y="4002265"/>
                  </a:lnTo>
                  <a:lnTo>
                    <a:pt x="10007079" y="3968000"/>
                  </a:lnTo>
                  <a:lnTo>
                    <a:pt x="10034156" y="3931615"/>
                  </a:lnTo>
                  <a:lnTo>
                    <a:pt x="10058565" y="3893248"/>
                  </a:lnTo>
                  <a:lnTo>
                    <a:pt x="10080168" y="3853040"/>
                  </a:lnTo>
                  <a:lnTo>
                    <a:pt x="10098824" y="3811130"/>
                  </a:lnTo>
                  <a:lnTo>
                    <a:pt x="10114394" y="3767645"/>
                  </a:lnTo>
                  <a:lnTo>
                    <a:pt x="10126739" y="3722725"/>
                  </a:lnTo>
                  <a:lnTo>
                    <a:pt x="10135730" y="3676510"/>
                  </a:lnTo>
                  <a:lnTo>
                    <a:pt x="10141229" y="3629152"/>
                  </a:lnTo>
                  <a:lnTo>
                    <a:pt x="10143096" y="3580765"/>
                  </a:lnTo>
                  <a:lnTo>
                    <a:pt x="10143096" y="2661056"/>
                  </a:lnTo>
                  <a:close/>
                </a:path>
              </a:pathLst>
            </a:custGeom>
            <a:solidFill>
              <a:srgbClr val="0070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 descr="$PPTXTitle"/>
          <p:cNvSpPr txBox="1">
            <a:spLocks noGrp="1"/>
          </p:cNvSpPr>
          <p:nvPr>
            <p:ph type="title"/>
          </p:nvPr>
        </p:nvSpPr>
        <p:spPr>
          <a:xfrm>
            <a:off x="10281566" y="226474"/>
            <a:ext cx="597598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20" dirty="0"/>
              <a:t>Автоматизация</a:t>
            </a:r>
            <a:r>
              <a:rPr sz="3200" spc="-50" dirty="0"/>
              <a:t> </a:t>
            </a:r>
            <a:r>
              <a:rPr sz="3200" spc="-30" dirty="0"/>
              <a:t>бизнес-</a:t>
            </a:r>
            <a:r>
              <a:rPr sz="3200" spc="-10" dirty="0"/>
              <a:t>процессов</a:t>
            </a:r>
            <a:endParaRPr sz="3200"/>
          </a:p>
        </p:txBody>
      </p:sp>
      <p:sp>
        <p:nvSpPr>
          <p:cNvPr id="17" name="object 17"/>
          <p:cNvSpPr txBox="1"/>
          <p:nvPr/>
        </p:nvSpPr>
        <p:spPr>
          <a:xfrm>
            <a:off x="608943" y="693198"/>
            <a:ext cx="13836015" cy="90087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3200" b="1" spc="-10" dirty="0">
                <a:solidFill>
                  <a:srgbClr val="FFFFFF"/>
                </a:solidFill>
                <a:latin typeface="Calibri"/>
                <a:cs typeface="Calibri"/>
              </a:rPr>
              <a:t>мониторинга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875"/>
              </a:spcBef>
            </a:pPr>
            <a:endParaRPr sz="3200">
              <a:latin typeface="Calibri"/>
              <a:cs typeface="Calibri"/>
            </a:endParaRPr>
          </a:p>
          <a:p>
            <a:pPr marL="702945" indent="-690880">
              <a:lnSpc>
                <a:spcPct val="100000"/>
              </a:lnSpc>
            </a:pPr>
            <a:r>
              <a:rPr sz="3000" spc="-70" dirty="0">
                <a:solidFill>
                  <a:srgbClr val="0E5894"/>
                </a:solidFill>
                <a:latin typeface="Arial Black"/>
                <a:cs typeface="Arial Black"/>
              </a:rPr>
              <a:t>Автоматизация</a:t>
            </a:r>
            <a:r>
              <a:rPr sz="3000" spc="-160" dirty="0">
                <a:solidFill>
                  <a:srgbClr val="0E5894"/>
                </a:solidFill>
                <a:latin typeface="Arial Black"/>
                <a:cs typeface="Arial Black"/>
              </a:rPr>
              <a:t> </a:t>
            </a:r>
            <a:r>
              <a:rPr sz="3000" dirty="0">
                <a:solidFill>
                  <a:srgbClr val="0E5894"/>
                </a:solidFill>
                <a:latin typeface="Arial Black"/>
                <a:cs typeface="Arial Black"/>
              </a:rPr>
              <a:t>в</a:t>
            </a:r>
            <a:r>
              <a:rPr sz="3000" spc="-155" dirty="0">
                <a:solidFill>
                  <a:srgbClr val="0E5894"/>
                </a:solidFill>
                <a:latin typeface="Arial Black"/>
                <a:cs typeface="Arial Black"/>
              </a:rPr>
              <a:t> </a:t>
            </a:r>
            <a:r>
              <a:rPr sz="3000" spc="-245" dirty="0">
                <a:solidFill>
                  <a:srgbClr val="0E5894"/>
                </a:solidFill>
                <a:latin typeface="Arial Black"/>
                <a:cs typeface="Arial Black"/>
              </a:rPr>
              <a:t>АИС</a:t>
            </a:r>
            <a:r>
              <a:rPr sz="3000" spc="-160" dirty="0">
                <a:solidFill>
                  <a:srgbClr val="0E5894"/>
                </a:solidFill>
                <a:latin typeface="Arial Black"/>
                <a:cs typeface="Arial Black"/>
              </a:rPr>
              <a:t> </a:t>
            </a:r>
            <a:r>
              <a:rPr sz="3000" spc="-190" dirty="0">
                <a:solidFill>
                  <a:srgbClr val="0E5894"/>
                </a:solidFill>
                <a:latin typeface="Arial Black"/>
                <a:cs typeface="Arial Black"/>
              </a:rPr>
              <a:t>АО</a:t>
            </a:r>
            <a:r>
              <a:rPr sz="3000" spc="-155" dirty="0">
                <a:solidFill>
                  <a:srgbClr val="0E5894"/>
                </a:solidFill>
                <a:latin typeface="Arial Black"/>
                <a:cs typeface="Arial Black"/>
              </a:rPr>
              <a:t> </a:t>
            </a:r>
            <a:r>
              <a:rPr sz="3000" b="1" spc="-195" dirty="0">
                <a:solidFill>
                  <a:srgbClr val="0E5894"/>
                </a:solidFill>
                <a:latin typeface="Tahoma"/>
                <a:cs typeface="Tahoma"/>
              </a:rPr>
              <a:t>“</a:t>
            </a:r>
            <a:r>
              <a:rPr sz="3000" spc="-195" dirty="0">
                <a:solidFill>
                  <a:srgbClr val="0E5894"/>
                </a:solidFill>
                <a:latin typeface="Arial Black"/>
                <a:cs typeface="Arial Black"/>
              </a:rPr>
              <a:t>НЦГНТЭ</a:t>
            </a:r>
            <a:r>
              <a:rPr sz="3000" b="1" spc="-195" dirty="0">
                <a:solidFill>
                  <a:srgbClr val="0E5894"/>
                </a:solidFill>
                <a:latin typeface="Tahoma"/>
                <a:cs typeface="Tahoma"/>
              </a:rPr>
              <a:t>”</a:t>
            </a:r>
            <a:r>
              <a:rPr sz="3000" b="1" spc="-35" dirty="0">
                <a:solidFill>
                  <a:srgbClr val="0E5894"/>
                </a:solidFill>
                <a:latin typeface="Tahoma"/>
                <a:cs typeface="Tahoma"/>
              </a:rPr>
              <a:t> </a:t>
            </a:r>
            <a:r>
              <a:rPr sz="3000" spc="-20" dirty="0">
                <a:solidFill>
                  <a:srgbClr val="0E5894"/>
                </a:solidFill>
                <a:latin typeface="Arial Black"/>
                <a:cs typeface="Arial Black"/>
              </a:rPr>
              <a:t>позволяет</a:t>
            </a:r>
            <a:r>
              <a:rPr sz="3000" b="1" spc="-20" dirty="0">
                <a:solidFill>
                  <a:srgbClr val="0E5894"/>
                </a:solidFill>
                <a:latin typeface="Tahoma"/>
                <a:cs typeface="Tahoma"/>
              </a:rPr>
              <a:t>:</a:t>
            </a:r>
            <a:endParaRPr sz="3000">
              <a:latin typeface="Tahoma"/>
              <a:cs typeface="Tahoma"/>
            </a:endParaRPr>
          </a:p>
          <a:p>
            <a:pPr marL="702945" marR="5146675" algn="ctr">
              <a:lnSpc>
                <a:spcPct val="116399"/>
              </a:lnSpc>
              <a:spcBef>
                <a:spcPts val="2410"/>
              </a:spcBef>
            </a:pPr>
            <a:r>
              <a:rPr sz="29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Автоматическое</a:t>
            </a:r>
            <a:r>
              <a:rPr sz="2900" spc="-10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900" spc="-35" dirty="0">
                <a:solidFill>
                  <a:srgbClr val="FFFFFF"/>
                </a:solidFill>
                <a:latin typeface="Lucida Sans Unicode"/>
                <a:cs typeface="Lucida Sans Unicode"/>
              </a:rPr>
              <a:t>распределение</a:t>
            </a:r>
            <a:r>
              <a:rPr sz="2900" spc="-10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ННТПиППК </a:t>
            </a:r>
            <a:r>
              <a:rPr sz="2900" spc="-35" dirty="0">
                <a:solidFill>
                  <a:srgbClr val="FFFFFF"/>
                </a:solidFill>
                <a:latin typeface="Lucida Sans Unicode"/>
                <a:cs typeface="Lucida Sans Unicode"/>
              </a:rPr>
              <a:t>между</a:t>
            </a:r>
            <a:r>
              <a:rPr sz="2900" spc="-17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менеджерами</a:t>
            </a:r>
            <a:r>
              <a:rPr sz="2900" spc="-16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900" spc="-40" dirty="0">
                <a:solidFill>
                  <a:srgbClr val="FFFFFF"/>
                </a:solidFill>
                <a:latin typeface="Lucida Sans Unicode"/>
                <a:cs typeface="Lucida Sans Unicode"/>
              </a:rPr>
              <a:t>для</a:t>
            </a:r>
            <a:r>
              <a:rPr sz="2900" spc="-16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проведения мониторинга</a:t>
            </a:r>
            <a:endParaRPr sz="29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1220"/>
              </a:spcBef>
            </a:pPr>
            <a:endParaRPr sz="2900">
              <a:latin typeface="Lucida Sans Unicode"/>
              <a:cs typeface="Lucida Sans Unicode"/>
            </a:endParaRPr>
          </a:p>
          <a:p>
            <a:pPr marL="116205" marR="4665345" algn="ctr">
              <a:lnSpc>
                <a:spcPct val="116399"/>
              </a:lnSpc>
            </a:pPr>
            <a:r>
              <a:rPr sz="2900" dirty="0">
                <a:solidFill>
                  <a:srgbClr val="FFFFFF"/>
                </a:solidFill>
                <a:latin typeface="Lucida Sans Unicode"/>
                <a:cs typeface="Lucida Sans Unicode"/>
              </a:rPr>
              <a:t>Автоматический</a:t>
            </a:r>
            <a:r>
              <a:rPr sz="2900" spc="-1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900" spc="-80" dirty="0">
                <a:solidFill>
                  <a:srgbClr val="FFFFFF"/>
                </a:solidFill>
                <a:latin typeface="Lucida Sans Unicode"/>
                <a:cs typeface="Lucida Sans Unicode"/>
              </a:rPr>
              <a:t>подбор</a:t>
            </a:r>
            <a:r>
              <a:rPr sz="2900" spc="-1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9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экспертов</a:t>
            </a:r>
            <a:r>
              <a:rPr sz="2900" spc="-1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900" dirty="0">
                <a:solidFill>
                  <a:srgbClr val="FFFFFF"/>
                </a:solidFill>
                <a:latin typeface="Lucida Sans Unicode"/>
                <a:cs typeface="Lucida Sans Unicode"/>
              </a:rPr>
              <a:t>по</a:t>
            </a:r>
            <a:r>
              <a:rPr sz="2900" spc="-14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ННТПиППК </a:t>
            </a:r>
            <a:r>
              <a:rPr sz="2900" spc="-40" dirty="0">
                <a:solidFill>
                  <a:srgbClr val="FFFFFF"/>
                </a:solidFill>
                <a:latin typeface="Lucida Sans Unicode"/>
                <a:cs typeface="Lucida Sans Unicode"/>
              </a:rPr>
              <a:t>для</a:t>
            </a:r>
            <a:r>
              <a:rPr sz="2900" spc="-19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900" dirty="0">
                <a:solidFill>
                  <a:srgbClr val="FFFFFF"/>
                </a:solidFill>
                <a:latin typeface="Lucida Sans Unicode"/>
                <a:cs typeface="Lucida Sans Unicode"/>
              </a:rPr>
              <a:t>проведения</a:t>
            </a:r>
            <a:r>
              <a:rPr sz="2900" spc="-19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900" spc="-20" dirty="0">
                <a:solidFill>
                  <a:srgbClr val="FFFFFF"/>
                </a:solidFill>
                <a:latin typeface="Lucida Sans Unicode"/>
                <a:cs typeface="Lucida Sans Unicode"/>
              </a:rPr>
              <a:t>мониторинга</a:t>
            </a:r>
            <a:r>
              <a:rPr sz="2900" spc="-20" dirty="0">
                <a:solidFill>
                  <a:srgbClr val="FFFFFF"/>
                </a:solidFill>
                <a:latin typeface="Arial MT"/>
                <a:cs typeface="Arial MT"/>
              </a:rPr>
              <a:t>,</a:t>
            </a:r>
            <a:r>
              <a:rPr sz="2900" spc="-8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соответствующих </a:t>
            </a:r>
            <a:r>
              <a:rPr sz="2900" dirty="0">
                <a:solidFill>
                  <a:srgbClr val="FFFFFF"/>
                </a:solidFill>
                <a:latin typeface="Lucida Sans Unicode"/>
                <a:cs typeface="Lucida Sans Unicode"/>
              </a:rPr>
              <a:t>требованиям</a:t>
            </a:r>
            <a:r>
              <a:rPr sz="2900" dirty="0">
                <a:solidFill>
                  <a:srgbClr val="FFFFFF"/>
                </a:solidFill>
                <a:latin typeface="Arial MT"/>
                <a:cs typeface="Arial MT"/>
              </a:rPr>
              <a:t>,</a:t>
            </a:r>
            <a:r>
              <a:rPr sz="2900" spc="6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900" spc="-30" dirty="0">
                <a:solidFill>
                  <a:srgbClr val="FFFFFF"/>
                </a:solidFill>
                <a:latin typeface="Lucida Sans Unicode"/>
                <a:cs typeface="Lucida Sans Unicode"/>
              </a:rPr>
              <a:t>предусмотренным</a:t>
            </a:r>
            <a:r>
              <a:rPr sz="29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Положением</a:t>
            </a:r>
            <a:endParaRPr sz="29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1255"/>
              </a:spcBef>
            </a:pPr>
            <a:endParaRPr sz="2900">
              <a:latin typeface="Lucida Sans Unicode"/>
              <a:cs typeface="Lucida Sans Unicode"/>
            </a:endParaRPr>
          </a:p>
          <a:p>
            <a:pPr marL="1318895" marR="5739765" algn="ctr">
              <a:lnSpc>
                <a:spcPct val="115700"/>
              </a:lnSpc>
              <a:spcBef>
                <a:spcPts val="5"/>
              </a:spcBef>
            </a:pPr>
            <a:r>
              <a:rPr sz="2700" dirty="0">
                <a:solidFill>
                  <a:srgbClr val="FFFFFF"/>
                </a:solidFill>
                <a:latin typeface="Lucida Sans Unicode"/>
                <a:cs typeface="Lucida Sans Unicode"/>
              </a:rPr>
              <a:t>Автоматическое</a:t>
            </a:r>
            <a:r>
              <a:rPr sz="2700" spc="-16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700" spc="-35" dirty="0">
                <a:solidFill>
                  <a:srgbClr val="FFFFFF"/>
                </a:solidFill>
                <a:latin typeface="Lucida Sans Unicode"/>
                <a:cs typeface="Lucida Sans Unicode"/>
              </a:rPr>
              <a:t>подписание</a:t>
            </a:r>
            <a:r>
              <a:rPr sz="2700" spc="-16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7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договоров </a:t>
            </a:r>
            <a:r>
              <a:rPr sz="2700" dirty="0">
                <a:solidFill>
                  <a:srgbClr val="FFFFFF"/>
                </a:solidFill>
                <a:latin typeface="Lucida Sans Unicode"/>
                <a:cs typeface="Lucida Sans Unicode"/>
              </a:rPr>
              <a:t>с</a:t>
            </a:r>
            <a:r>
              <a:rPr sz="2700" spc="-204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7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экспертами</a:t>
            </a:r>
            <a:endParaRPr sz="27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260"/>
              </a:spcBef>
            </a:pPr>
            <a:endParaRPr sz="2700">
              <a:latin typeface="Lucida Sans Unicode"/>
              <a:cs typeface="Lucida Sans Unicode"/>
            </a:endParaRPr>
          </a:p>
          <a:p>
            <a:pPr marL="2001520" marR="4924425" indent="-1781175">
              <a:lnSpc>
                <a:spcPct val="115700"/>
              </a:lnSpc>
            </a:pPr>
            <a:r>
              <a:rPr sz="2700" spc="-20" dirty="0">
                <a:solidFill>
                  <a:srgbClr val="FFFFFF"/>
                </a:solidFill>
                <a:latin typeface="Lucida Sans Unicode"/>
                <a:cs typeface="Lucida Sans Unicode"/>
              </a:rPr>
              <a:t>Составление</a:t>
            </a:r>
            <a:r>
              <a:rPr sz="2700" spc="-13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700" spc="-30" dirty="0">
                <a:solidFill>
                  <a:srgbClr val="FFFFFF"/>
                </a:solidFill>
                <a:latin typeface="Lucida Sans Unicode"/>
                <a:cs typeface="Lucida Sans Unicode"/>
              </a:rPr>
              <a:t>электронных</a:t>
            </a:r>
            <a:r>
              <a:rPr sz="2700" spc="-1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7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Актов</a:t>
            </a:r>
            <a:r>
              <a:rPr sz="2700" spc="-13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7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мониторинга</a:t>
            </a:r>
            <a:r>
              <a:rPr sz="2700" spc="-1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700" dirty="0">
                <a:solidFill>
                  <a:srgbClr val="FFFFFF"/>
                </a:solidFill>
                <a:latin typeface="Lucida Sans Unicode"/>
                <a:cs typeface="Lucida Sans Unicode"/>
              </a:rPr>
              <a:t>и</a:t>
            </a:r>
            <a:r>
              <a:rPr sz="2700" spc="-1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7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их </a:t>
            </a:r>
            <a:r>
              <a:rPr sz="2700" spc="-35" dirty="0">
                <a:solidFill>
                  <a:srgbClr val="FFFFFF"/>
                </a:solidFill>
                <a:latin typeface="Lucida Sans Unicode"/>
                <a:cs typeface="Lucida Sans Unicode"/>
              </a:rPr>
              <a:t>подписание</a:t>
            </a:r>
            <a:r>
              <a:rPr sz="2700" spc="-114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7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посредством</a:t>
            </a:r>
            <a:r>
              <a:rPr sz="2700" spc="-114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7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ЭЦП</a:t>
            </a:r>
            <a:endParaRPr sz="27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9" y="0"/>
            <a:ext cx="18287365" cy="10287000"/>
            <a:chOff x="689" y="0"/>
            <a:chExt cx="18287365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13197" y="0"/>
              <a:ext cx="15474801" cy="10286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9" y="0"/>
              <a:ext cx="18287311" cy="154562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2958" y="141839"/>
              <a:ext cx="1133474" cy="1114424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10567256" y="226474"/>
            <a:ext cx="5449570" cy="97980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 marR="5080" indent="1398905">
              <a:lnSpc>
                <a:spcPts val="3670"/>
              </a:lnSpc>
              <a:spcBef>
                <a:spcPts val="360"/>
              </a:spcBef>
            </a:pPr>
            <a:r>
              <a:rPr sz="3200" dirty="0"/>
              <a:t>Новый</a:t>
            </a:r>
            <a:r>
              <a:rPr sz="3200" spc="-165" dirty="0"/>
              <a:t> </a:t>
            </a:r>
            <a:r>
              <a:rPr sz="3200" spc="-10" dirty="0"/>
              <a:t>формат </a:t>
            </a:r>
            <a:r>
              <a:rPr sz="3200" spc="-20" dirty="0"/>
              <a:t>“Дистанционный</a:t>
            </a:r>
            <a:r>
              <a:rPr sz="3200" spc="-100" dirty="0"/>
              <a:t> </a:t>
            </a:r>
            <a:r>
              <a:rPr sz="3200" spc="-10" dirty="0"/>
              <a:t>мониторинг”</a:t>
            </a:r>
            <a:endParaRPr sz="3200"/>
          </a:p>
        </p:txBody>
      </p:sp>
      <p:grpSp>
        <p:nvGrpSpPr>
          <p:cNvPr id="7" name="object 7"/>
          <p:cNvGrpSpPr/>
          <p:nvPr/>
        </p:nvGrpSpPr>
        <p:grpSpPr>
          <a:xfrm>
            <a:off x="0" y="1974186"/>
            <a:ext cx="18288000" cy="8313420"/>
            <a:chOff x="0" y="1974186"/>
            <a:chExt cx="18288000" cy="8313420"/>
          </a:xfrm>
        </p:grpSpPr>
        <p:sp>
          <p:nvSpPr>
            <p:cNvPr id="8" name="object 8"/>
            <p:cNvSpPr/>
            <p:nvPr/>
          </p:nvSpPr>
          <p:spPr>
            <a:xfrm>
              <a:off x="157111" y="1974188"/>
              <a:ext cx="17940655" cy="5635625"/>
            </a:xfrm>
            <a:custGeom>
              <a:avLst/>
              <a:gdLst/>
              <a:ahLst/>
              <a:cxnLst/>
              <a:rect l="l" t="t" r="r" b="b"/>
              <a:pathLst>
                <a:path w="17940655" h="5635625">
                  <a:moveTo>
                    <a:pt x="8290052" y="1439341"/>
                  </a:moveTo>
                  <a:lnTo>
                    <a:pt x="8277733" y="1377378"/>
                  </a:lnTo>
                  <a:lnTo>
                    <a:pt x="8242630" y="1324851"/>
                  </a:lnTo>
                  <a:lnTo>
                    <a:pt x="8190090" y="1289748"/>
                  </a:lnTo>
                  <a:lnTo>
                    <a:pt x="8128127" y="1277416"/>
                  </a:lnTo>
                  <a:lnTo>
                    <a:pt x="161925" y="1277416"/>
                  </a:lnTo>
                  <a:lnTo>
                    <a:pt x="99961" y="1289748"/>
                  </a:lnTo>
                  <a:lnTo>
                    <a:pt x="47434" y="1324851"/>
                  </a:lnTo>
                  <a:lnTo>
                    <a:pt x="12331" y="1377378"/>
                  </a:lnTo>
                  <a:lnTo>
                    <a:pt x="0" y="1439341"/>
                  </a:lnTo>
                  <a:lnTo>
                    <a:pt x="0" y="3014294"/>
                  </a:lnTo>
                  <a:lnTo>
                    <a:pt x="12331" y="3076270"/>
                  </a:lnTo>
                  <a:lnTo>
                    <a:pt x="47434" y="3128797"/>
                  </a:lnTo>
                  <a:lnTo>
                    <a:pt x="99961" y="3163900"/>
                  </a:lnTo>
                  <a:lnTo>
                    <a:pt x="161925" y="3176219"/>
                  </a:lnTo>
                  <a:lnTo>
                    <a:pt x="8128127" y="3176219"/>
                  </a:lnTo>
                  <a:lnTo>
                    <a:pt x="8190090" y="3163900"/>
                  </a:lnTo>
                  <a:lnTo>
                    <a:pt x="8242630" y="3128797"/>
                  </a:lnTo>
                  <a:lnTo>
                    <a:pt x="8277733" y="3076270"/>
                  </a:lnTo>
                  <a:lnTo>
                    <a:pt x="8290052" y="3014294"/>
                  </a:lnTo>
                  <a:lnTo>
                    <a:pt x="8290052" y="1439341"/>
                  </a:lnTo>
                  <a:close/>
                </a:path>
                <a:path w="17940655" h="5635625">
                  <a:moveTo>
                    <a:pt x="8293684" y="3767366"/>
                  </a:moveTo>
                  <a:lnTo>
                    <a:pt x="8281733" y="3709149"/>
                  </a:lnTo>
                  <a:lnTo>
                    <a:pt x="8246631" y="3656609"/>
                  </a:lnTo>
                  <a:lnTo>
                    <a:pt x="8194103" y="3621519"/>
                  </a:lnTo>
                  <a:lnTo>
                    <a:pt x="8132140" y="3609187"/>
                  </a:lnTo>
                  <a:lnTo>
                    <a:pt x="165938" y="3609187"/>
                  </a:lnTo>
                  <a:lnTo>
                    <a:pt x="103962" y="3621519"/>
                  </a:lnTo>
                  <a:lnTo>
                    <a:pt x="51435" y="3656609"/>
                  </a:lnTo>
                  <a:lnTo>
                    <a:pt x="16332" y="3709149"/>
                  </a:lnTo>
                  <a:lnTo>
                    <a:pt x="4013" y="3771112"/>
                  </a:lnTo>
                  <a:lnTo>
                    <a:pt x="4013" y="4933366"/>
                  </a:lnTo>
                  <a:lnTo>
                    <a:pt x="16332" y="4995329"/>
                  </a:lnTo>
                  <a:lnTo>
                    <a:pt x="51435" y="5047869"/>
                  </a:lnTo>
                  <a:lnTo>
                    <a:pt x="103962" y="5082972"/>
                  </a:lnTo>
                  <a:lnTo>
                    <a:pt x="165938" y="5095291"/>
                  </a:lnTo>
                  <a:lnTo>
                    <a:pt x="8132140" y="5095291"/>
                  </a:lnTo>
                  <a:lnTo>
                    <a:pt x="8194103" y="5082972"/>
                  </a:lnTo>
                  <a:lnTo>
                    <a:pt x="8246631" y="5047869"/>
                  </a:lnTo>
                  <a:lnTo>
                    <a:pt x="8281733" y="4995329"/>
                  </a:lnTo>
                  <a:lnTo>
                    <a:pt x="8293684" y="4937125"/>
                  </a:lnTo>
                  <a:lnTo>
                    <a:pt x="8293684" y="3767366"/>
                  </a:lnTo>
                  <a:close/>
                </a:path>
                <a:path w="17940655" h="5635625">
                  <a:moveTo>
                    <a:pt x="17914570" y="142646"/>
                  </a:moveTo>
                  <a:lnTo>
                    <a:pt x="17904143" y="99961"/>
                  </a:lnTo>
                  <a:lnTo>
                    <a:pt x="17869053" y="47434"/>
                  </a:lnTo>
                  <a:lnTo>
                    <a:pt x="17816513" y="12331"/>
                  </a:lnTo>
                  <a:lnTo>
                    <a:pt x="17754550" y="0"/>
                  </a:lnTo>
                  <a:lnTo>
                    <a:pt x="9788347" y="0"/>
                  </a:lnTo>
                  <a:lnTo>
                    <a:pt x="9726384" y="12331"/>
                  </a:lnTo>
                  <a:lnTo>
                    <a:pt x="9673857" y="47434"/>
                  </a:lnTo>
                  <a:lnTo>
                    <a:pt x="9638754" y="99961"/>
                  </a:lnTo>
                  <a:lnTo>
                    <a:pt x="9626422" y="161925"/>
                  </a:lnTo>
                  <a:lnTo>
                    <a:pt x="9626422" y="1280096"/>
                  </a:lnTo>
                  <a:lnTo>
                    <a:pt x="9621749" y="1280553"/>
                  </a:lnTo>
                  <a:lnTo>
                    <a:pt x="9563659" y="1304620"/>
                  </a:lnTo>
                  <a:lnTo>
                    <a:pt x="9518777" y="1349502"/>
                  </a:lnTo>
                  <a:lnTo>
                    <a:pt x="9494710" y="1407604"/>
                  </a:lnTo>
                  <a:lnTo>
                    <a:pt x="9491561" y="1439341"/>
                  </a:lnTo>
                  <a:lnTo>
                    <a:pt x="9491561" y="3014294"/>
                  </a:lnTo>
                  <a:lnTo>
                    <a:pt x="9503893" y="3076270"/>
                  </a:lnTo>
                  <a:lnTo>
                    <a:pt x="9538995" y="3128797"/>
                  </a:lnTo>
                  <a:lnTo>
                    <a:pt x="9591523" y="3163900"/>
                  </a:lnTo>
                  <a:lnTo>
                    <a:pt x="9653486" y="3176219"/>
                  </a:lnTo>
                  <a:lnTo>
                    <a:pt x="17619688" y="3176219"/>
                  </a:lnTo>
                  <a:lnTo>
                    <a:pt x="17681664" y="3163900"/>
                  </a:lnTo>
                  <a:lnTo>
                    <a:pt x="17734191" y="3128797"/>
                  </a:lnTo>
                  <a:lnTo>
                    <a:pt x="17769294" y="3076270"/>
                  </a:lnTo>
                  <a:lnTo>
                    <a:pt x="17781613" y="3014294"/>
                  </a:lnTo>
                  <a:lnTo>
                    <a:pt x="17781613" y="1531505"/>
                  </a:lnTo>
                  <a:lnTo>
                    <a:pt x="17786287" y="1531035"/>
                  </a:lnTo>
                  <a:lnTo>
                    <a:pt x="17844389" y="1506969"/>
                  </a:lnTo>
                  <a:lnTo>
                    <a:pt x="17889271" y="1462087"/>
                  </a:lnTo>
                  <a:lnTo>
                    <a:pt x="17913338" y="1403997"/>
                  </a:lnTo>
                  <a:lnTo>
                    <a:pt x="17914570" y="1391539"/>
                  </a:lnTo>
                  <a:lnTo>
                    <a:pt x="17914570" y="142646"/>
                  </a:lnTo>
                  <a:close/>
                </a:path>
                <a:path w="17940655" h="5635625">
                  <a:moveTo>
                    <a:pt x="17940262" y="4307408"/>
                  </a:moveTo>
                  <a:lnTo>
                    <a:pt x="17928311" y="4249191"/>
                  </a:lnTo>
                  <a:lnTo>
                    <a:pt x="17893208" y="4196651"/>
                  </a:lnTo>
                  <a:lnTo>
                    <a:pt x="17840681" y="4161548"/>
                  </a:lnTo>
                  <a:lnTo>
                    <a:pt x="17778718" y="4149229"/>
                  </a:lnTo>
                  <a:lnTo>
                    <a:pt x="9812515" y="4149229"/>
                  </a:lnTo>
                  <a:lnTo>
                    <a:pt x="9750552" y="4161548"/>
                  </a:lnTo>
                  <a:lnTo>
                    <a:pt x="9698012" y="4196651"/>
                  </a:lnTo>
                  <a:lnTo>
                    <a:pt x="9662909" y="4249191"/>
                  </a:lnTo>
                  <a:lnTo>
                    <a:pt x="9650590" y="4311154"/>
                  </a:lnTo>
                  <a:lnTo>
                    <a:pt x="9650590" y="5473408"/>
                  </a:lnTo>
                  <a:lnTo>
                    <a:pt x="9662909" y="5535371"/>
                  </a:lnTo>
                  <a:lnTo>
                    <a:pt x="9698012" y="5587911"/>
                  </a:lnTo>
                  <a:lnTo>
                    <a:pt x="9750552" y="5623001"/>
                  </a:lnTo>
                  <a:lnTo>
                    <a:pt x="9812515" y="5635333"/>
                  </a:lnTo>
                  <a:lnTo>
                    <a:pt x="17778718" y="5635333"/>
                  </a:lnTo>
                  <a:lnTo>
                    <a:pt x="17840681" y="5623001"/>
                  </a:lnTo>
                  <a:lnTo>
                    <a:pt x="17893208" y="5587911"/>
                  </a:lnTo>
                  <a:lnTo>
                    <a:pt x="17928311" y="5535371"/>
                  </a:lnTo>
                  <a:lnTo>
                    <a:pt x="17940262" y="5477154"/>
                  </a:lnTo>
                  <a:lnTo>
                    <a:pt x="17940262" y="43074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2541990"/>
              <a:ext cx="18288000" cy="774500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742287" y="4645033"/>
              <a:ext cx="3643629" cy="3632200"/>
            </a:xfrm>
            <a:custGeom>
              <a:avLst/>
              <a:gdLst/>
              <a:ahLst/>
              <a:cxnLst/>
              <a:rect l="l" t="t" r="r" b="b"/>
              <a:pathLst>
                <a:path w="3643629" h="3632200">
                  <a:moveTo>
                    <a:pt x="2119129" y="25400"/>
                  </a:moveTo>
                  <a:lnTo>
                    <a:pt x="1524189" y="25400"/>
                  </a:lnTo>
                  <a:lnTo>
                    <a:pt x="1622253" y="0"/>
                  </a:lnTo>
                  <a:lnTo>
                    <a:pt x="2021065" y="0"/>
                  </a:lnTo>
                  <a:lnTo>
                    <a:pt x="2119129" y="25400"/>
                  </a:lnTo>
                  <a:close/>
                </a:path>
                <a:path w="3643629" h="3632200">
                  <a:moveTo>
                    <a:pt x="2119129" y="3619500"/>
                  </a:moveTo>
                  <a:lnTo>
                    <a:pt x="1524189" y="3619500"/>
                  </a:lnTo>
                  <a:lnTo>
                    <a:pt x="1192448" y="3530600"/>
                  </a:lnTo>
                  <a:lnTo>
                    <a:pt x="1146797" y="3505200"/>
                  </a:lnTo>
                  <a:lnTo>
                    <a:pt x="1101644" y="3492500"/>
                  </a:lnTo>
                  <a:lnTo>
                    <a:pt x="1057011" y="3467100"/>
                  </a:lnTo>
                  <a:lnTo>
                    <a:pt x="1012919" y="3454400"/>
                  </a:lnTo>
                  <a:lnTo>
                    <a:pt x="926441" y="3403600"/>
                  </a:lnTo>
                  <a:lnTo>
                    <a:pt x="842380" y="3352800"/>
                  </a:lnTo>
                  <a:lnTo>
                    <a:pt x="801308" y="3327400"/>
                  </a:lnTo>
                  <a:lnTo>
                    <a:pt x="760904" y="3302000"/>
                  </a:lnTo>
                  <a:lnTo>
                    <a:pt x="721189" y="3263900"/>
                  </a:lnTo>
                  <a:lnTo>
                    <a:pt x="682184" y="3238500"/>
                  </a:lnTo>
                  <a:lnTo>
                    <a:pt x="643909" y="3200400"/>
                  </a:lnTo>
                  <a:lnTo>
                    <a:pt x="606387" y="3175000"/>
                  </a:lnTo>
                  <a:lnTo>
                    <a:pt x="569638" y="3136900"/>
                  </a:lnTo>
                  <a:lnTo>
                    <a:pt x="533683" y="3098800"/>
                  </a:lnTo>
                  <a:lnTo>
                    <a:pt x="498612" y="3073400"/>
                  </a:lnTo>
                  <a:lnTo>
                    <a:pt x="464656" y="3035300"/>
                  </a:lnTo>
                  <a:lnTo>
                    <a:pt x="431823" y="2997200"/>
                  </a:lnTo>
                  <a:lnTo>
                    <a:pt x="400121" y="2959100"/>
                  </a:lnTo>
                  <a:lnTo>
                    <a:pt x="369560" y="2921000"/>
                  </a:lnTo>
                  <a:lnTo>
                    <a:pt x="340147" y="2882900"/>
                  </a:lnTo>
                  <a:lnTo>
                    <a:pt x="311891" y="2832100"/>
                  </a:lnTo>
                  <a:lnTo>
                    <a:pt x="284800" y="2794000"/>
                  </a:lnTo>
                  <a:lnTo>
                    <a:pt x="258884" y="2755900"/>
                  </a:lnTo>
                  <a:lnTo>
                    <a:pt x="234149" y="2717800"/>
                  </a:lnTo>
                  <a:lnTo>
                    <a:pt x="210605" y="2667000"/>
                  </a:lnTo>
                  <a:lnTo>
                    <a:pt x="188260" y="2628900"/>
                  </a:lnTo>
                  <a:lnTo>
                    <a:pt x="167122" y="2578100"/>
                  </a:lnTo>
                  <a:lnTo>
                    <a:pt x="147200" y="2540000"/>
                  </a:lnTo>
                  <a:lnTo>
                    <a:pt x="128503" y="2489200"/>
                  </a:lnTo>
                  <a:lnTo>
                    <a:pt x="111038" y="2451100"/>
                  </a:lnTo>
                  <a:lnTo>
                    <a:pt x="94814" y="2400300"/>
                  </a:lnTo>
                  <a:lnTo>
                    <a:pt x="79840" y="2349500"/>
                  </a:lnTo>
                  <a:lnTo>
                    <a:pt x="66124" y="2311400"/>
                  </a:lnTo>
                  <a:lnTo>
                    <a:pt x="53674" y="2260600"/>
                  </a:lnTo>
                  <a:lnTo>
                    <a:pt x="42499" y="2209800"/>
                  </a:lnTo>
                  <a:lnTo>
                    <a:pt x="32607" y="2159000"/>
                  </a:lnTo>
                  <a:lnTo>
                    <a:pt x="24006" y="2108200"/>
                  </a:lnTo>
                  <a:lnTo>
                    <a:pt x="16706" y="2070100"/>
                  </a:lnTo>
                  <a:lnTo>
                    <a:pt x="10714" y="2019300"/>
                  </a:lnTo>
                  <a:lnTo>
                    <a:pt x="6039" y="1968500"/>
                  </a:lnTo>
                  <a:lnTo>
                    <a:pt x="2689" y="1917700"/>
                  </a:lnTo>
                  <a:lnTo>
                    <a:pt x="673" y="1866900"/>
                  </a:lnTo>
                  <a:lnTo>
                    <a:pt x="0" y="1816100"/>
                  </a:lnTo>
                  <a:lnTo>
                    <a:pt x="673" y="1765300"/>
                  </a:lnTo>
                  <a:lnTo>
                    <a:pt x="2689" y="1714500"/>
                  </a:lnTo>
                  <a:lnTo>
                    <a:pt x="6039" y="1663700"/>
                  </a:lnTo>
                  <a:lnTo>
                    <a:pt x="10714" y="1612900"/>
                  </a:lnTo>
                  <a:lnTo>
                    <a:pt x="16706" y="1562100"/>
                  </a:lnTo>
                  <a:lnTo>
                    <a:pt x="24006" y="1524000"/>
                  </a:lnTo>
                  <a:lnTo>
                    <a:pt x="32607" y="1473200"/>
                  </a:lnTo>
                  <a:lnTo>
                    <a:pt x="42499" y="1422400"/>
                  </a:lnTo>
                  <a:lnTo>
                    <a:pt x="53674" y="1371600"/>
                  </a:lnTo>
                  <a:lnTo>
                    <a:pt x="66124" y="1333500"/>
                  </a:lnTo>
                  <a:lnTo>
                    <a:pt x="79840" y="1282700"/>
                  </a:lnTo>
                  <a:lnTo>
                    <a:pt x="94814" y="1231900"/>
                  </a:lnTo>
                  <a:lnTo>
                    <a:pt x="111038" y="1193800"/>
                  </a:lnTo>
                  <a:lnTo>
                    <a:pt x="128503" y="1143000"/>
                  </a:lnTo>
                  <a:lnTo>
                    <a:pt x="147200" y="1092200"/>
                  </a:lnTo>
                  <a:lnTo>
                    <a:pt x="167122" y="1054100"/>
                  </a:lnTo>
                  <a:lnTo>
                    <a:pt x="188260" y="1003300"/>
                  </a:lnTo>
                  <a:lnTo>
                    <a:pt x="210605" y="965200"/>
                  </a:lnTo>
                  <a:lnTo>
                    <a:pt x="234149" y="927100"/>
                  </a:lnTo>
                  <a:lnTo>
                    <a:pt x="258884" y="876300"/>
                  </a:lnTo>
                  <a:lnTo>
                    <a:pt x="284800" y="838200"/>
                  </a:lnTo>
                  <a:lnTo>
                    <a:pt x="311891" y="800100"/>
                  </a:lnTo>
                  <a:lnTo>
                    <a:pt x="340147" y="762000"/>
                  </a:lnTo>
                  <a:lnTo>
                    <a:pt x="369560" y="711200"/>
                  </a:lnTo>
                  <a:lnTo>
                    <a:pt x="400121" y="673100"/>
                  </a:lnTo>
                  <a:lnTo>
                    <a:pt x="431823" y="635000"/>
                  </a:lnTo>
                  <a:lnTo>
                    <a:pt x="464656" y="596900"/>
                  </a:lnTo>
                  <a:lnTo>
                    <a:pt x="498612" y="558800"/>
                  </a:lnTo>
                  <a:lnTo>
                    <a:pt x="533683" y="533400"/>
                  </a:lnTo>
                  <a:lnTo>
                    <a:pt x="569638" y="495300"/>
                  </a:lnTo>
                  <a:lnTo>
                    <a:pt x="606387" y="457200"/>
                  </a:lnTo>
                  <a:lnTo>
                    <a:pt x="643909" y="431800"/>
                  </a:lnTo>
                  <a:lnTo>
                    <a:pt x="682184" y="393700"/>
                  </a:lnTo>
                  <a:lnTo>
                    <a:pt x="721189" y="368300"/>
                  </a:lnTo>
                  <a:lnTo>
                    <a:pt x="760904" y="330200"/>
                  </a:lnTo>
                  <a:lnTo>
                    <a:pt x="801308" y="304800"/>
                  </a:lnTo>
                  <a:lnTo>
                    <a:pt x="884098" y="254000"/>
                  </a:lnTo>
                  <a:lnTo>
                    <a:pt x="969389" y="203200"/>
                  </a:lnTo>
                  <a:lnTo>
                    <a:pt x="1012919" y="177800"/>
                  </a:lnTo>
                  <a:lnTo>
                    <a:pt x="1057011" y="165100"/>
                  </a:lnTo>
                  <a:lnTo>
                    <a:pt x="1101644" y="139700"/>
                  </a:lnTo>
                  <a:lnTo>
                    <a:pt x="1146797" y="127000"/>
                  </a:lnTo>
                  <a:lnTo>
                    <a:pt x="1192448" y="101600"/>
                  </a:lnTo>
                  <a:lnTo>
                    <a:pt x="1475640" y="25400"/>
                  </a:lnTo>
                  <a:lnTo>
                    <a:pt x="2167678" y="25400"/>
                  </a:lnTo>
                  <a:lnTo>
                    <a:pt x="2450870" y="101600"/>
                  </a:lnTo>
                  <a:lnTo>
                    <a:pt x="1720527" y="101600"/>
                  </a:lnTo>
                  <a:lnTo>
                    <a:pt x="1670355" y="114300"/>
                  </a:lnTo>
                  <a:lnTo>
                    <a:pt x="1620478" y="114300"/>
                  </a:lnTo>
                  <a:lnTo>
                    <a:pt x="1570920" y="127000"/>
                  </a:lnTo>
                  <a:lnTo>
                    <a:pt x="1521705" y="127000"/>
                  </a:lnTo>
                  <a:lnTo>
                    <a:pt x="1235007" y="203200"/>
                  </a:lnTo>
                  <a:lnTo>
                    <a:pt x="1188883" y="228600"/>
                  </a:lnTo>
                  <a:lnTo>
                    <a:pt x="1143298" y="241300"/>
                  </a:lnTo>
                  <a:lnTo>
                    <a:pt x="1098277" y="266700"/>
                  </a:lnTo>
                  <a:lnTo>
                    <a:pt x="1053843" y="279400"/>
                  </a:lnTo>
                  <a:lnTo>
                    <a:pt x="966838" y="330200"/>
                  </a:lnTo>
                  <a:lnTo>
                    <a:pt x="882477" y="381000"/>
                  </a:lnTo>
                  <a:lnTo>
                    <a:pt x="841349" y="406400"/>
                  </a:lnTo>
                  <a:lnTo>
                    <a:pt x="800956" y="444500"/>
                  </a:lnTo>
                  <a:lnTo>
                    <a:pt x="761321" y="469900"/>
                  </a:lnTo>
                  <a:lnTo>
                    <a:pt x="722470" y="508000"/>
                  </a:lnTo>
                  <a:lnTo>
                    <a:pt x="684426" y="533400"/>
                  </a:lnTo>
                  <a:lnTo>
                    <a:pt x="647215" y="571500"/>
                  </a:lnTo>
                  <a:lnTo>
                    <a:pt x="610860" y="609600"/>
                  </a:lnTo>
                  <a:lnTo>
                    <a:pt x="575539" y="647700"/>
                  </a:lnTo>
                  <a:lnTo>
                    <a:pt x="541421" y="685800"/>
                  </a:lnTo>
                  <a:lnTo>
                    <a:pt x="508516" y="723900"/>
                  </a:lnTo>
                  <a:lnTo>
                    <a:pt x="476834" y="762000"/>
                  </a:lnTo>
                  <a:lnTo>
                    <a:pt x="446385" y="800100"/>
                  </a:lnTo>
                  <a:lnTo>
                    <a:pt x="417180" y="838200"/>
                  </a:lnTo>
                  <a:lnTo>
                    <a:pt x="389229" y="876300"/>
                  </a:lnTo>
                  <a:lnTo>
                    <a:pt x="362541" y="914400"/>
                  </a:lnTo>
                  <a:lnTo>
                    <a:pt x="337128" y="965200"/>
                  </a:lnTo>
                  <a:lnTo>
                    <a:pt x="312999" y="1003300"/>
                  </a:lnTo>
                  <a:lnTo>
                    <a:pt x="290165" y="1054100"/>
                  </a:lnTo>
                  <a:lnTo>
                    <a:pt x="268636" y="1092200"/>
                  </a:lnTo>
                  <a:lnTo>
                    <a:pt x="248421" y="1143000"/>
                  </a:lnTo>
                  <a:lnTo>
                    <a:pt x="229532" y="1181100"/>
                  </a:lnTo>
                  <a:lnTo>
                    <a:pt x="211978" y="1231900"/>
                  </a:lnTo>
                  <a:lnTo>
                    <a:pt x="195770" y="1282700"/>
                  </a:lnTo>
                  <a:lnTo>
                    <a:pt x="180918" y="1320800"/>
                  </a:lnTo>
                  <a:lnTo>
                    <a:pt x="167431" y="1371600"/>
                  </a:lnTo>
                  <a:lnTo>
                    <a:pt x="155321" y="1422400"/>
                  </a:lnTo>
                  <a:lnTo>
                    <a:pt x="144598" y="1473200"/>
                  </a:lnTo>
                  <a:lnTo>
                    <a:pt x="135271" y="1511300"/>
                  </a:lnTo>
                  <a:lnTo>
                    <a:pt x="127351" y="1562100"/>
                  </a:lnTo>
                  <a:lnTo>
                    <a:pt x="120848" y="1612900"/>
                  </a:lnTo>
                  <a:lnTo>
                    <a:pt x="115772" y="1663700"/>
                  </a:lnTo>
                  <a:lnTo>
                    <a:pt x="112134" y="1714500"/>
                  </a:lnTo>
                  <a:lnTo>
                    <a:pt x="109944" y="1765300"/>
                  </a:lnTo>
                  <a:lnTo>
                    <a:pt x="109212" y="1816100"/>
                  </a:lnTo>
                  <a:lnTo>
                    <a:pt x="109944" y="1866900"/>
                  </a:lnTo>
                  <a:lnTo>
                    <a:pt x="112134" y="1917700"/>
                  </a:lnTo>
                  <a:lnTo>
                    <a:pt x="115772" y="1968500"/>
                  </a:lnTo>
                  <a:lnTo>
                    <a:pt x="120848" y="2019300"/>
                  </a:lnTo>
                  <a:lnTo>
                    <a:pt x="127351" y="2070100"/>
                  </a:lnTo>
                  <a:lnTo>
                    <a:pt x="135271" y="2120900"/>
                  </a:lnTo>
                  <a:lnTo>
                    <a:pt x="144598" y="2171700"/>
                  </a:lnTo>
                  <a:lnTo>
                    <a:pt x="155321" y="2209800"/>
                  </a:lnTo>
                  <a:lnTo>
                    <a:pt x="167431" y="2260600"/>
                  </a:lnTo>
                  <a:lnTo>
                    <a:pt x="180918" y="2311400"/>
                  </a:lnTo>
                  <a:lnTo>
                    <a:pt x="195770" y="2362200"/>
                  </a:lnTo>
                  <a:lnTo>
                    <a:pt x="211978" y="2400300"/>
                  </a:lnTo>
                  <a:lnTo>
                    <a:pt x="229532" y="2451100"/>
                  </a:lnTo>
                  <a:lnTo>
                    <a:pt x="248421" y="2489200"/>
                  </a:lnTo>
                  <a:lnTo>
                    <a:pt x="268636" y="2540000"/>
                  </a:lnTo>
                  <a:lnTo>
                    <a:pt x="290165" y="2590800"/>
                  </a:lnTo>
                  <a:lnTo>
                    <a:pt x="312999" y="2628900"/>
                  </a:lnTo>
                  <a:lnTo>
                    <a:pt x="337128" y="2667000"/>
                  </a:lnTo>
                  <a:lnTo>
                    <a:pt x="362541" y="2717800"/>
                  </a:lnTo>
                  <a:lnTo>
                    <a:pt x="389229" y="2755900"/>
                  </a:lnTo>
                  <a:lnTo>
                    <a:pt x="417180" y="2794000"/>
                  </a:lnTo>
                  <a:lnTo>
                    <a:pt x="446385" y="2832100"/>
                  </a:lnTo>
                  <a:lnTo>
                    <a:pt x="476834" y="2882900"/>
                  </a:lnTo>
                  <a:lnTo>
                    <a:pt x="508516" y="2921000"/>
                  </a:lnTo>
                  <a:lnTo>
                    <a:pt x="541421" y="2959100"/>
                  </a:lnTo>
                  <a:lnTo>
                    <a:pt x="575539" y="2997200"/>
                  </a:lnTo>
                  <a:lnTo>
                    <a:pt x="610860" y="3022600"/>
                  </a:lnTo>
                  <a:lnTo>
                    <a:pt x="647215" y="3060700"/>
                  </a:lnTo>
                  <a:lnTo>
                    <a:pt x="684426" y="3098800"/>
                  </a:lnTo>
                  <a:lnTo>
                    <a:pt x="722470" y="3124200"/>
                  </a:lnTo>
                  <a:lnTo>
                    <a:pt x="761321" y="3162300"/>
                  </a:lnTo>
                  <a:lnTo>
                    <a:pt x="800956" y="3187700"/>
                  </a:lnTo>
                  <a:lnTo>
                    <a:pt x="841349" y="3225800"/>
                  </a:lnTo>
                  <a:lnTo>
                    <a:pt x="882477" y="3251200"/>
                  </a:lnTo>
                  <a:lnTo>
                    <a:pt x="966838" y="3302000"/>
                  </a:lnTo>
                  <a:lnTo>
                    <a:pt x="1053843" y="3352800"/>
                  </a:lnTo>
                  <a:lnTo>
                    <a:pt x="1098277" y="3365500"/>
                  </a:lnTo>
                  <a:lnTo>
                    <a:pt x="1143298" y="3390900"/>
                  </a:lnTo>
                  <a:lnTo>
                    <a:pt x="1188883" y="3403600"/>
                  </a:lnTo>
                  <a:lnTo>
                    <a:pt x="1235007" y="3429000"/>
                  </a:lnTo>
                  <a:lnTo>
                    <a:pt x="1521705" y="3505200"/>
                  </a:lnTo>
                  <a:lnTo>
                    <a:pt x="1570920" y="3505200"/>
                  </a:lnTo>
                  <a:lnTo>
                    <a:pt x="1620478" y="3517900"/>
                  </a:lnTo>
                  <a:lnTo>
                    <a:pt x="1670355" y="3517900"/>
                  </a:lnTo>
                  <a:lnTo>
                    <a:pt x="1720527" y="3530600"/>
                  </a:lnTo>
                  <a:lnTo>
                    <a:pt x="2450870" y="3530600"/>
                  </a:lnTo>
                  <a:lnTo>
                    <a:pt x="2119129" y="3619500"/>
                  </a:lnTo>
                  <a:close/>
                </a:path>
                <a:path w="3643629" h="3632200">
                  <a:moveTo>
                    <a:pt x="2450870" y="3530600"/>
                  </a:moveTo>
                  <a:lnTo>
                    <a:pt x="1922791" y="3530600"/>
                  </a:lnTo>
                  <a:lnTo>
                    <a:pt x="1972963" y="3517900"/>
                  </a:lnTo>
                  <a:lnTo>
                    <a:pt x="2022841" y="3517900"/>
                  </a:lnTo>
                  <a:lnTo>
                    <a:pt x="2072398" y="3505200"/>
                  </a:lnTo>
                  <a:lnTo>
                    <a:pt x="2121613" y="3505200"/>
                  </a:lnTo>
                  <a:lnTo>
                    <a:pt x="2408311" y="3429000"/>
                  </a:lnTo>
                  <a:lnTo>
                    <a:pt x="2454435" y="3403600"/>
                  </a:lnTo>
                  <a:lnTo>
                    <a:pt x="2500020" y="3390900"/>
                  </a:lnTo>
                  <a:lnTo>
                    <a:pt x="2545041" y="3365500"/>
                  </a:lnTo>
                  <a:lnTo>
                    <a:pt x="2589475" y="3352800"/>
                  </a:lnTo>
                  <a:lnTo>
                    <a:pt x="2676480" y="3302000"/>
                  </a:lnTo>
                  <a:lnTo>
                    <a:pt x="2760841" y="3251200"/>
                  </a:lnTo>
                  <a:lnTo>
                    <a:pt x="2801969" y="3225800"/>
                  </a:lnTo>
                  <a:lnTo>
                    <a:pt x="2842362" y="3187700"/>
                  </a:lnTo>
                  <a:lnTo>
                    <a:pt x="2881997" y="3162300"/>
                  </a:lnTo>
                  <a:lnTo>
                    <a:pt x="2920848" y="3124200"/>
                  </a:lnTo>
                  <a:lnTo>
                    <a:pt x="2958891" y="3098800"/>
                  </a:lnTo>
                  <a:lnTo>
                    <a:pt x="2996103" y="3060700"/>
                  </a:lnTo>
                  <a:lnTo>
                    <a:pt x="3032458" y="3022600"/>
                  </a:lnTo>
                  <a:lnTo>
                    <a:pt x="3067779" y="2997200"/>
                  </a:lnTo>
                  <a:lnTo>
                    <a:pt x="3101897" y="2959100"/>
                  </a:lnTo>
                  <a:lnTo>
                    <a:pt x="3134802" y="2921000"/>
                  </a:lnTo>
                  <a:lnTo>
                    <a:pt x="3166484" y="2882900"/>
                  </a:lnTo>
                  <a:lnTo>
                    <a:pt x="3196933" y="2832100"/>
                  </a:lnTo>
                  <a:lnTo>
                    <a:pt x="3226138" y="2794000"/>
                  </a:lnTo>
                  <a:lnTo>
                    <a:pt x="3254089" y="2755900"/>
                  </a:lnTo>
                  <a:lnTo>
                    <a:pt x="3280776" y="2717800"/>
                  </a:lnTo>
                  <a:lnTo>
                    <a:pt x="3306190" y="2667000"/>
                  </a:lnTo>
                  <a:lnTo>
                    <a:pt x="3330319" y="2628900"/>
                  </a:lnTo>
                  <a:lnTo>
                    <a:pt x="3353153" y="2590800"/>
                  </a:lnTo>
                  <a:lnTo>
                    <a:pt x="3374682" y="2540000"/>
                  </a:lnTo>
                  <a:lnTo>
                    <a:pt x="3394897" y="2489200"/>
                  </a:lnTo>
                  <a:lnTo>
                    <a:pt x="3413786" y="2451100"/>
                  </a:lnTo>
                  <a:lnTo>
                    <a:pt x="3431340" y="2400300"/>
                  </a:lnTo>
                  <a:lnTo>
                    <a:pt x="3447548" y="2362200"/>
                  </a:lnTo>
                  <a:lnTo>
                    <a:pt x="3462400" y="2311400"/>
                  </a:lnTo>
                  <a:lnTo>
                    <a:pt x="3475887" y="2260600"/>
                  </a:lnTo>
                  <a:lnTo>
                    <a:pt x="3487997" y="2209800"/>
                  </a:lnTo>
                  <a:lnTo>
                    <a:pt x="3498720" y="2171700"/>
                  </a:lnTo>
                  <a:lnTo>
                    <a:pt x="3508047" y="2120900"/>
                  </a:lnTo>
                  <a:lnTo>
                    <a:pt x="3515967" y="2070100"/>
                  </a:lnTo>
                  <a:lnTo>
                    <a:pt x="3522470" y="2019300"/>
                  </a:lnTo>
                  <a:lnTo>
                    <a:pt x="3527545" y="1968500"/>
                  </a:lnTo>
                  <a:lnTo>
                    <a:pt x="3531183" y="1917700"/>
                  </a:lnTo>
                  <a:lnTo>
                    <a:pt x="3533374" y="1866900"/>
                  </a:lnTo>
                  <a:lnTo>
                    <a:pt x="3534106" y="1816100"/>
                  </a:lnTo>
                  <a:lnTo>
                    <a:pt x="3533374" y="1765300"/>
                  </a:lnTo>
                  <a:lnTo>
                    <a:pt x="3531183" y="1714500"/>
                  </a:lnTo>
                  <a:lnTo>
                    <a:pt x="3527545" y="1663700"/>
                  </a:lnTo>
                  <a:lnTo>
                    <a:pt x="3522470" y="1612900"/>
                  </a:lnTo>
                  <a:lnTo>
                    <a:pt x="3515967" y="1562100"/>
                  </a:lnTo>
                  <a:lnTo>
                    <a:pt x="3508047" y="1511300"/>
                  </a:lnTo>
                  <a:lnTo>
                    <a:pt x="3498720" y="1473200"/>
                  </a:lnTo>
                  <a:lnTo>
                    <a:pt x="3487997" y="1422400"/>
                  </a:lnTo>
                  <a:lnTo>
                    <a:pt x="3475887" y="1371600"/>
                  </a:lnTo>
                  <a:lnTo>
                    <a:pt x="3462400" y="1320800"/>
                  </a:lnTo>
                  <a:lnTo>
                    <a:pt x="3447548" y="1282700"/>
                  </a:lnTo>
                  <a:lnTo>
                    <a:pt x="3431340" y="1231900"/>
                  </a:lnTo>
                  <a:lnTo>
                    <a:pt x="3413786" y="1181100"/>
                  </a:lnTo>
                  <a:lnTo>
                    <a:pt x="3394897" y="1143000"/>
                  </a:lnTo>
                  <a:lnTo>
                    <a:pt x="3374682" y="1092200"/>
                  </a:lnTo>
                  <a:lnTo>
                    <a:pt x="3353153" y="1054100"/>
                  </a:lnTo>
                  <a:lnTo>
                    <a:pt x="3330319" y="1003300"/>
                  </a:lnTo>
                  <a:lnTo>
                    <a:pt x="3306190" y="965200"/>
                  </a:lnTo>
                  <a:lnTo>
                    <a:pt x="3280776" y="914400"/>
                  </a:lnTo>
                  <a:lnTo>
                    <a:pt x="3254089" y="876300"/>
                  </a:lnTo>
                  <a:lnTo>
                    <a:pt x="3226138" y="838200"/>
                  </a:lnTo>
                  <a:lnTo>
                    <a:pt x="3196933" y="800100"/>
                  </a:lnTo>
                  <a:lnTo>
                    <a:pt x="3166484" y="762000"/>
                  </a:lnTo>
                  <a:lnTo>
                    <a:pt x="3134802" y="723900"/>
                  </a:lnTo>
                  <a:lnTo>
                    <a:pt x="3101897" y="685800"/>
                  </a:lnTo>
                  <a:lnTo>
                    <a:pt x="3067779" y="647700"/>
                  </a:lnTo>
                  <a:lnTo>
                    <a:pt x="3032458" y="609600"/>
                  </a:lnTo>
                  <a:lnTo>
                    <a:pt x="2996103" y="571500"/>
                  </a:lnTo>
                  <a:lnTo>
                    <a:pt x="2958891" y="533400"/>
                  </a:lnTo>
                  <a:lnTo>
                    <a:pt x="2920848" y="508000"/>
                  </a:lnTo>
                  <a:lnTo>
                    <a:pt x="2881997" y="469900"/>
                  </a:lnTo>
                  <a:lnTo>
                    <a:pt x="2842362" y="444500"/>
                  </a:lnTo>
                  <a:lnTo>
                    <a:pt x="2801969" y="406400"/>
                  </a:lnTo>
                  <a:lnTo>
                    <a:pt x="2760841" y="381000"/>
                  </a:lnTo>
                  <a:lnTo>
                    <a:pt x="2676480" y="330200"/>
                  </a:lnTo>
                  <a:lnTo>
                    <a:pt x="2589475" y="279400"/>
                  </a:lnTo>
                  <a:lnTo>
                    <a:pt x="2545041" y="266700"/>
                  </a:lnTo>
                  <a:lnTo>
                    <a:pt x="2500020" y="241300"/>
                  </a:lnTo>
                  <a:lnTo>
                    <a:pt x="2454435" y="228600"/>
                  </a:lnTo>
                  <a:lnTo>
                    <a:pt x="2408311" y="203200"/>
                  </a:lnTo>
                  <a:lnTo>
                    <a:pt x="2121613" y="127000"/>
                  </a:lnTo>
                  <a:lnTo>
                    <a:pt x="2072398" y="127000"/>
                  </a:lnTo>
                  <a:lnTo>
                    <a:pt x="2022841" y="114300"/>
                  </a:lnTo>
                  <a:lnTo>
                    <a:pt x="1972963" y="114300"/>
                  </a:lnTo>
                  <a:lnTo>
                    <a:pt x="1922791" y="101600"/>
                  </a:lnTo>
                  <a:lnTo>
                    <a:pt x="2450870" y="101600"/>
                  </a:lnTo>
                  <a:lnTo>
                    <a:pt x="2496521" y="127000"/>
                  </a:lnTo>
                  <a:lnTo>
                    <a:pt x="2541674" y="139700"/>
                  </a:lnTo>
                  <a:lnTo>
                    <a:pt x="2586307" y="165100"/>
                  </a:lnTo>
                  <a:lnTo>
                    <a:pt x="2630399" y="177800"/>
                  </a:lnTo>
                  <a:lnTo>
                    <a:pt x="2673929" y="203200"/>
                  </a:lnTo>
                  <a:lnTo>
                    <a:pt x="2759220" y="254000"/>
                  </a:lnTo>
                  <a:lnTo>
                    <a:pt x="2842010" y="304800"/>
                  </a:lnTo>
                  <a:lnTo>
                    <a:pt x="2882414" y="330200"/>
                  </a:lnTo>
                  <a:lnTo>
                    <a:pt x="2922129" y="368300"/>
                  </a:lnTo>
                  <a:lnTo>
                    <a:pt x="2961134" y="393700"/>
                  </a:lnTo>
                  <a:lnTo>
                    <a:pt x="2999409" y="431800"/>
                  </a:lnTo>
                  <a:lnTo>
                    <a:pt x="3036931" y="457200"/>
                  </a:lnTo>
                  <a:lnTo>
                    <a:pt x="3073680" y="495300"/>
                  </a:lnTo>
                  <a:lnTo>
                    <a:pt x="3109635" y="533400"/>
                  </a:lnTo>
                  <a:lnTo>
                    <a:pt x="3144706" y="558800"/>
                  </a:lnTo>
                  <a:lnTo>
                    <a:pt x="3178662" y="596900"/>
                  </a:lnTo>
                  <a:lnTo>
                    <a:pt x="3211495" y="635000"/>
                  </a:lnTo>
                  <a:lnTo>
                    <a:pt x="3243197" y="673100"/>
                  </a:lnTo>
                  <a:lnTo>
                    <a:pt x="3273758" y="711200"/>
                  </a:lnTo>
                  <a:lnTo>
                    <a:pt x="3303171" y="762000"/>
                  </a:lnTo>
                  <a:lnTo>
                    <a:pt x="3331427" y="800100"/>
                  </a:lnTo>
                  <a:lnTo>
                    <a:pt x="3358517" y="838200"/>
                  </a:lnTo>
                  <a:lnTo>
                    <a:pt x="3384434" y="876300"/>
                  </a:lnTo>
                  <a:lnTo>
                    <a:pt x="3409169" y="927100"/>
                  </a:lnTo>
                  <a:lnTo>
                    <a:pt x="3432713" y="965200"/>
                  </a:lnTo>
                  <a:lnTo>
                    <a:pt x="3455058" y="1003300"/>
                  </a:lnTo>
                  <a:lnTo>
                    <a:pt x="3476196" y="1054100"/>
                  </a:lnTo>
                  <a:lnTo>
                    <a:pt x="3496118" y="1092200"/>
                  </a:lnTo>
                  <a:lnTo>
                    <a:pt x="3514815" y="1143000"/>
                  </a:lnTo>
                  <a:lnTo>
                    <a:pt x="3532280" y="1193800"/>
                  </a:lnTo>
                  <a:lnTo>
                    <a:pt x="3548504" y="1231900"/>
                  </a:lnTo>
                  <a:lnTo>
                    <a:pt x="3563478" y="1282700"/>
                  </a:lnTo>
                  <a:lnTo>
                    <a:pt x="3577194" y="1333500"/>
                  </a:lnTo>
                  <a:lnTo>
                    <a:pt x="3589644" y="1371600"/>
                  </a:lnTo>
                  <a:lnTo>
                    <a:pt x="3600819" y="1422400"/>
                  </a:lnTo>
                  <a:lnTo>
                    <a:pt x="3610711" y="1473200"/>
                  </a:lnTo>
                  <a:lnTo>
                    <a:pt x="3619312" y="1524000"/>
                  </a:lnTo>
                  <a:lnTo>
                    <a:pt x="3626612" y="1562100"/>
                  </a:lnTo>
                  <a:lnTo>
                    <a:pt x="3632604" y="1612900"/>
                  </a:lnTo>
                  <a:lnTo>
                    <a:pt x="3637279" y="1663700"/>
                  </a:lnTo>
                  <a:lnTo>
                    <a:pt x="3640628" y="1714500"/>
                  </a:lnTo>
                  <a:lnTo>
                    <a:pt x="3642644" y="1765300"/>
                  </a:lnTo>
                  <a:lnTo>
                    <a:pt x="3643318" y="1816100"/>
                  </a:lnTo>
                  <a:lnTo>
                    <a:pt x="3642644" y="1866900"/>
                  </a:lnTo>
                  <a:lnTo>
                    <a:pt x="3640628" y="1917700"/>
                  </a:lnTo>
                  <a:lnTo>
                    <a:pt x="3637279" y="1968500"/>
                  </a:lnTo>
                  <a:lnTo>
                    <a:pt x="3632604" y="2019300"/>
                  </a:lnTo>
                  <a:lnTo>
                    <a:pt x="3626612" y="2070100"/>
                  </a:lnTo>
                  <a:lnTo>
                    <a:pt x="3619312" y="2108200"/>
                  </a:lnTo>
                  <a:lnTo>
                    <a:pt x="3610711" y="2159000"/>
                  </a:lnTo>
                  <a:lnTo>
                    <a:pt x="3600819" y="2209800"/>
                  </a:lnTo>
                  <a:lnTo>
                    <a:pt x="3589644" y="2260600"/>
                  </a:lnTo>
                  <a:lnTo>
                    <a:pt x="3577194" y="2311400"/>
                  </a:lnTo>
                  <a:lnTo>
                    <a:pt x="3563478" y="2349500"/>
                  </a:lnTo>
                  <a:lnTo>
                    <a:pt x="3548504" y="2400300"/>
                  </a:lnTo>
                  <a:lnTo>
                    <a:pt x="3532280" y="2451100"/>
                  </a:lnTo>
                  <a:lnTo>
                    <a:pt x="3514815" y="2489200"/>
                  </a:lnTo>
                  <a:lnTo>
                    <a:pt x="3496118" y="2540000"/>
                  </a:lnTo>
                  <a:lnTo>
                    <a:pt x="3476196" y="2578100"/>
                  </a:lnTo>
                  <a:lnTo>
                    <a:pt x="3455058" y="2628900"/>
                  </a:lnTo>
                  <a:lnTo>
                    <a:pt x="3432713" y="2667000"/>
                  </a:lnTo>
                  <a:lnTo>
                    <a:pt x="3409169" y="2717800"/>
                  </a:lnTo>
                  <a:lnTo>
                    <a:pt x="3384434" y="2755900"/>
                  </a:lnTo>
                  <a:lnTo>
                    <a:pt x="3358517" y="2794000"/>
                  </a:lnTo>
                  <a:lnTo>
                    <a:pt x="3331427" y="2832100"/>
                  </a:lnTo>
                  <a:lnTo>
                    <a:pt x="3303171" y="2882900"/>
                  </a:lnTo>
                  <a:lnTo>
                    <a:pt x="3273758" y="2921000"/>
                  </a:lnTo>
                  <a:lnTo>
                    <a:pt x="3243197" y="2959100"/>
                  </a:lnTo>
                  <a:lnTo>
                    <a:pt x="3211495" y="2997200"/>
                  </a:lnTo>
                  <a:lnTo>
                    <a:pt x="3178662" y="3035300"/>
                  </a:lnTo>
                  <a:lnTo>
                    <a:pt x="3144706" y="3073400"/>
                  </a:lnTo>
                  <a:lnTo>
                    <a:pt x="3109635" y="3098800"/>
                  </a:lnTo>
                  <a:lnTo>
                    <a:pt x="3073680" y="3136900"/>
                  </a:lnTo>
                  <a:lnTo>
                    <a:pt x="3036931" y="3175000"/>
                  </a:lnTo>
                  <a:lnTo>
                    <a:pt x="2999409" y="3200400"/>
                  </a:lnTo>
                  <a:lnTo>
                    <a:pt x="2961134" y="3238500"/>
                  </a:lnTo>
                  <a:lnTo>
                    <a:pt x="2922129" y="3263900"/>
                  </a:lnTo>
                  <a:lnTo>
                    <a:pt x="2882414" y="3302000"/>
                  </a:lnTo>
                  <a:lnTo>
                    <a:pt x="2842010" y="3327400"/>
                  </a:lnTo>
                  <a:lnTo>
                    <a:pt x="2800938" y="3352800"/>
                  </a:lnTo>
                  <a:lnTo>
                    <a:pt x="2716877" y="3403600"/>
                  </a:lnTo>
                  <a:lnTo>
                    <a:pt x="2630399" y="3454400"/>
                  </a:lnTo>
                  <a:lnTo>
                    <a:pt x="2586307" y="3467100"/>
                  </a:lnTo>
                  <a:lnTo>
                    <a:pt x="2541674" y="3492500"/>
                  </a:lnTo>
                  <a:lnTo>
                    <a:pt x="2496521" y="3505200"/>
                  </a:lnTo>
                  <a:lnTo>
                    <a:pt x="2450870" y="3530600"/>
                  </a:lnTo>
                  <a:close/>
                </a:path>
                <a:path w="3643629" h="3632200">
                  <a:moveTo>
                    <a:pt x="2021065" y="3632200"/>
                  </a:moveTo>
                  <a:lnTo>
                    <a:pt x="1622253" y="3632200"/>
                  </a:lnTo>
                  <a:lnTo>
                    <a:pt x="1573067" y="3619500"/>
                  </a:lnTo>
                  <a:lnTo>
                    <a:pt x="2070251" y="3619500"/>
                  </a:lnTo>
                  <a:lnTo>
                    <a:pt x="2021065" y="3632200"/>
                  </a:lnTo>
                  <a:close/>
                </a:path>
              </a:pathLst>
            </a:custGeom>
            <a:solidFill>
              <a:srgbClr val="0A48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2926739" y="6719391"/>
              <a:ext cx="2070735" cy="2070100"/>
            </a:xfrm>
            <a:custGeom>
              <a:avLst/>
              <a:gdLst/>
              <a:ahLst/>
              <a:cxnLst/>
              <a:rect l="l" t="t" r="r" b="b"/>
              <a:pathLst>
                <a:path w="2070734" h="2070100">
                  <a:moveTo>
                    <a:pt x="1188527" y="2057399"/>
                  </a:moveTo>
                  <a:lnTo>
                    <a:pt x="881672" y="2057399"/>
                  </a:lnTo>
                  <a:lnTo>
                    <a:pt x="685733" y="2006599"/>
                  </a:lnTo>
                  <a:lnTo>
                    <a:pt x="638766" y="1981199"/>
                  </a:lnTo>
                  <a:lnTo>
                    <a:pt x="592750" y="1968499"/>
                  </a:lnTo>
                  <a:lnTo>
                    <a:pt x="547755" y="1943099"/>
                  </a:lnTo>
                  <a:lnTo>
                    <a:pt x="503854" y="1917699"/>
                  </a:lnTo>
                  <a:lnTo>
                    <a:pt x="461117" y="1892299"/>
                  </a:lnTo>
                  <a:lnTo>
                    <a:pt x="419617" y="1866899"/>
                  </a:lnTo>
                  <a:lnTo>
                    <a:pt x="379425" y="1828799"/>
                  </a:lnTo>
                  <a:lnTo>
                    <a:pt x="340611" y="1790699"/>
                  </a:lnTo>
                  <a:lnTo>
                    <a:pt x="303249" y="1765299"/>
                  </a:lnTo>
                  <a:lnTo>
                    <a:pt x="267596" y="1727199"/>
                  </a:lnTo>
                  <a:lnTo>
                    <a:pt x="234036" y="1689099"/>
                  </a:lnTo>
                  <a:lnTo>
                    <a:pt x="202598" y="1638299"/>
                  </a:lnTo>
                  <a:lnTo>
                    <a:pt x="173312" y="1600199"/>
                  </a:lnTo>
                  <a:lnTo>
                    <a:pt x="146204" y="1562099"/>
                  </a:lnTo>
                  <a:lnTo>
                    <a:pt x="121305" y="1511299"/>
                  </a:lnTo>
                  <a:lnTo>
                    <a:pt x="98641" y="1473199"/>
                  </a:lnTo>
                  <a:lnTo>
                    <a:pt x="78242" y="1422399"/>
                  </a:lnTo>
                  <a:lnTo>
                    <a:pt x="60137" y="1384299"/>
                  </a:lnTo>
                  <a:lnTo>
                    <a:pt x="44353" y="1333499"/>
                  </a:lnTo>
                  <a:lnTo>
                    <a:pt x="30919" y="1282699"/>
                  </a:lnTo>
                  <a:lnTo>
                    <a:pt x="19864" y="1231899"/>
                  </a:lnTo>
                  <a:lnTo>
                    <a:pt x="11216" y="1181099"/>
                  </a:lnTo>
                  <a:lnTo>
                    <a:pt x="5004" y="1130299"/>
                  </a:lnTo>
                  <a:lnTo>
                    <a:pt x="1255" y="1079499"/>
                  </a:lnTo>
                  <a:lnTo>
                    <a:pt x="0" y="1028699"/>
                  </a:lnTo>
                  <a:lnTo>
                    <a:pt x="1265" y="977899"/>
                  </a:lnTo>
                  <a:lnTo>
                    <a:pt x="5030" y="927099"/>
                  </a:lnTo>
                  <a:lnTo>
                    <a:pt x="11212" y="876299"/>
                  </a:lnTo>
                  <a:lnTo>
                    <a:pt x="19918" y="825499"/>
                  </a:lnTo>
                  <a:lnTo>
                    <a:pt x="30961" y="774699"/>
                  </a:lnTo>
                  <a:lnTo>
                    <a:pt x="44323" y="723899"/>
                  </a:lnTo>
                  <a:lnTo>
                    <a:pt x="60137" y="673099"/>
                  </a:lnTo>
                  <a:lnTo>
                    <a:pt x="78242" y="634999"/>
                  </a:lnTo>
                  <a:lnTo>
                    <a:pt x="98641" y="584199"/>
                  </a:lnTo>
                  <a:lnTo>
                    <a:pt x="121305" y="546099"/>
                  </a:lnTo>
                  <a:lnTo>
                    <a:pt x="146204" y="495299"/>
                  </a:lnTo>
                  <a:lnTo>
                    <a:pt x="173312" y="457199"/>
                  </a:lnTo>
                  <a:lnTo>
                    <a:pt x="202598" y="419099"/>
                  </a:lnTo>
                  <a:lnTo>
                    <a:pt x="233943" y="368299"/>
                  </a:lnTo>
                  <a:lnTo>
                    <a:pt x="267537" y="330199"/>
                  </a:lnTo>
                  <a:lnTo>
                    <a:pt x="303249" y="292099"/>
                  </a:lnTo>
                  <a:lnTo>
                    <a:pt x="340611" y="266699"/>
                  </a:lnTo>
                  <a:lnTo>
                    <a:pt x="379425" y="228599"/>
                  </a:lnTo>
                  <a:lnTo>
                    <a:pt x="419617" y="190499"/>
                  </a:lnTo>
                  <a:lnTo>
                    <a:pt x="461117" y="165099"/>
                  </a:lnTo>
                  <a:lnTo>
                    <a:pt x="503854" y="139699"/>
                  </a:lnTo>
                  <a:lnTo>
                    <a:pt x="547755" y="114299"/>
                  </a:lnTo>
                  <a:lnTo>
                    <a:pt x="592750" y="88899"/>
                  </a:lnTo>
                  <a:lnTo>
                    <a:pt x="638766" y="76199"/>
                  </a:lnTo>
                  <a:lnTo>
                    <a:pt x="685733" y="50799"/>
                  </a:lnTo>
                  <a:lnTo>
                    <a:pt x="881672" y="0"/>
                  </a:lnTo>
                  <a:lnTo>
                    <a:pt x="1188527" y="0"/>
                  </a:lnTo>
                  <a:lnTo>
                    <a:pt x="1384466" y="50799"/>
                  </a:lnTo>
                  <a:lnTo>
                    <a:pt x="983355" y="50799"/>
                  </a:lnTo>
                  <a:lnTo>
                    <a:pt x="932100" y="63499"/>
                  </a:lnTo>
                  <a:lnTo>
                    <a:pt x="881415" y="63499"/>
                  </a:lnTo>
                  <a:lnTo>
                    <a:pt x="685992" y="114299"/>
                  </a:lnTo>
                  <a:lnTo>
                    <a:pt x="639370" y="139699"/>
                  </a:lnTo>
                  <a:lnTo>
                    <a:pt x="593804" y="165099"/>
                  </a:lnTo>
                  <a:lnTo>
                    <a:pt x="549374" y="190499"/>
                  </a:lnTo>
                  <a:lnTo>
                    <a:pt x="506162" y="215899"/>
                  </a:lnTo>
                  <a:lnTo>
                    <a:pt x="464247" y="241299"/>
                  </a:lnTo>
                  <a:lnTo>
                    <a:pt x="423712" y="266699"/>
                  </a:lnTo>
                  <a:lnTo>
                    <a:pt x="384636" y="304799"/>
                  </a:lnTo>
                  <a:lnTo>
                    <a:pt x="347101" y="342899"/>
                  </a:lnTo>
                  <a:lnTo>
                    <a:pt x="311467" y="380999"/>
                  </a:lnTo>
                  <a:lnTo>
                    <a:pt x="278063" y="419099"/>
                  </a:lnTo>
                  <a:lnTo>
                    <a:pt x="246921" y="457199"/>
                  </a:lnTo>
                  <a:lnTo>
                    <a:pt x="218076" y="495299"/>
                  </a:lnTo>
                  <a:lnTo>
                    <a:pt x="191562" y="546099"/>
                  </a:lnTo>
                  <a:lnTo>
                    <a:pt x="167413" y="584199"/>
                  </a:lnTo>
                  <a:lnTo>
                    <a:pt x="145662" y="634999"/>
                  </a:lnTo>
                  <a:lnTo>
                    <a:pt x="126343" y="685799"/>
                  </a:lnTo>
                  <a:lnTo>
                    <a:pt x="109461" y="723899"/>
                  </a:lnTo>
                  <a:lnTo>
                    <a:pt x="95081" y="774699"/>
                  </a:lnTo>
                  <a:lnTo>
                    <a:pt x="83319" y="825499"/>
                  </a:lnTo>
                  <a:lnTo>
                    <a:pt x="74067" y="876299"/>
                  </a:lnTo>
                  <a:lnTo>
                    <a:pt x="67399" y="927099"/>
                  </a:lnTo>
                  <a:lnTo>
                    <a:pt x="63399" y="977899"/>
                  </a:lnTo>
                  <a:lnTo>
                    <a:pt x="62057" y="1028699"/>
                  </a:lnTo>
                  <a:lnTo>
                    <a:pt x="63402" y="1079499"/>
                  </a:lnTo>
                  <a:lnTo>
                    <a:pt x="67417" y="1130299"/>
                  </a:lnTo>
                  <a:lnTo>
                    <a:pt x="74067" y="1181099"/>
                  </a:lnTo>
                  <a:lnTo>
                    <a:pt x="83319" y="1231899"/>
                  </a:lnTo>
                  <a:lnTo>
                    <a:pt x="95138" y="1282699"/>
                  </a:lnTo>
                  <a:lnTo>
                    <a:pt x="109494" y="1333499"/>
                  </a:lnTo>
                  <a:lnTo>
                    <a:pt x="126343" y="1371599"/>
                  </a:lnTo>
                  <a:lnTo>
                    <a:pt x="145662" y="1422399"/>
                  </a:lnTo>
                  <a:lnTo>
                    <a:pt x="167413" y="1473199"/>
                  </a:lnTo>
                  <a:lnTo>
                    <a:pt x="191562" y="1511299"/>
                  </a:lnTo>
                  <a:lnTo>
                    <a:pt x="218076" y="1562099"/>
                  </a:lnTo>
                  <a:lnTo>
                    <a:pt x="246921" y="1600199"/>
                  </a:lnTo>
                  <a:lnTo>
                    <a:pt x="278063" y="1638299"/>
                  </a:lnTo>
                  <a:lnTo>
                    <a:pt x="311467" y="1676399"/>
                  </a:lnTo>
                  <a:lnTo>
                    <a:pt x="347101" y="1714499"/>
                  </a:lnTo>
                  <a:lnTo>
                    <a:pt x="384636" y="1752599"/>
                  </a:lnTo>
                  <a:lnTo>
                    <a:pt x="423712" y="1790699"/>
                  </a:lnTo>
                  <a:lnTo>
                    <a:pt x="464247" y="1816099"/>
                  </a:lnTo>
                  <a:lnTo>
                    <a:pt x="506162" y="1841499"/>
                  </a:lnTo>
                  <a:lnTo>
                    <a:pt x="549374" y="1866899"/>
                  </a:lnTo>
                  <a:lnTo>
                    <a:pt x="593804" y="1892299"/>
                  </a:lnTo>
                  <a:lnTo>
                    <a:pt x="639370" y="1917699"/>
                  </a:lnTo>
                  <a:lnTo>
                    <a:pt x="685992" y="1943099"/>
                  </a:lnTo>
                  <a:lnTo>
                    <a:pt x="881415" y="1993899"/>
                  </a:lnTo>
                  <a:lnTo>
                    <a:pt x="932100" y="1993899"/>
                  </a:lnTo>
                  <a:lnTo>
                    <a:pt x="983355" y="2006599"/>
                  </a:lnTo>
                  <a:lnTo>
                    <a:pt x="1384466" y="2006599"/>
                  </a:lnTo>
                  <a:lnTo>
                    <a:pt x="1188527" y="2057399"/>
                  </a:lnTo>
                  <a:close/>
                </a:path>
                <a:path w="2070734" h="2070100">
                  <a:moveTo>
                    <a:pt x="1389444" y="2006599"/>
                  </a:moveTo>
                  <a:lnTo>
                    <a:pt x="1086844" y="2006599"/>
                  </a:lnTo>
                  <a:lnTo>
                    <a:pt x="1138099" y="1993899"/>
                  </a:lnTo>
                  <a:lnTo>
                    <a:pt x="1188784" y="1993899"/>
                  </a:lnTo>
                  <a:lnTo>
                    <a:pt x="1384207" y="1943099"/>
                  </a:lnTo>
                  <a:lnTo>
                    <a:pt x="1430828" y="1917699"/>
                  </a:lnTo>
                  <a:lnTo>
                    <a:pt x="1476395" y="1892299"/>
                  </a:lnTo>
                  <a:lnTo>
                    <a:pt x="1520824" y="1866899"/>
                  </a:lnTo>
                  <a:lnTo>
                    <a:pt x="1564037" y="1841499"/>
                  </a:lnTo>
                  <a:lnTo>
                    <a:pt x="1605952" y="1816099"/>
                  </a:lnTo>
                  <a:lnTo>
                    <a:pt x="1646487" y="1790699"/>
                  </a:lnTo>
                  <a:lnTo>
                    <a:pt x="1685563" y="1752599"/>
                  </a:lnTo>
                  <a:lnTo>
                    <a:pt x="1723097" y="1714499"/>
                  </a:lnTo>
                  <a:lnTo>
                    <a:pt x="1758731" y="1676399"/>
                  </a:lnTo>
                  <a:lnTo>
                    <a:pt x="1792136" y="1638299"/>
                  </a:lnTo>
                  <a:lnTo>
                    <a:pt x="1823278" y="1600199"/>
                  </a:lnTo>
                  <a:lnTo>
                    <a:pt x="1852123" y="1562099"/>
                  </a:lnTo>
                  <a:lnTo>
                    <a:pt x="1878637" y="1511299"/>
                  </a:lnTo>
                  <a:lnTo>
                    <a:pt x="1902786" y="1473199"/>
                  </a:lnTo>
                  <a:lnTo>
                    <a:pt x="1924537" y="1422399"/>
                  </a:lnTo>
                  <a:lnTo>
                    <a:pt x="1943856" y="1371599"/>
                  </a:lnTo>
                  <a:lnTo>
                    <a:pt x="1960705" y="1333499"/>
                  </a:lnTo>
                  <a:lnTo>
                    <a:pt x="1975099" y="1282699"/>
                  </a:lnTo>
                  <a:lnTo>
                    <a:pt x="1986925" y="1231899"/>
                  </a:lnTo>
                  <a:lnTo>
                    <a:pt x="1996133" y="1181099"/>
                  </a:lnTo>
                  <a:lnTo>
                    <a:pt x="2002800" y="1130299"/>
                  </a:lnTo>
                  <a:lnTo>
                    <a:pt x="2006801" y="1079499"/>
                  </a:lnTo>
                  <a:lnTo>
                    <a:pt x="2008144" y="1028699"/>
                  </a:lnTo>
                  <a:lnTo>
                    <a:pt x="2006798" y="977899"/>
                  </a:lnTo>
                  <a:lnTo>
                    <a:pt x="2002783" y="927099"/>
                  </a:lnTo>
                  <a:lnTo>
                    <a:pt x="1996133" y="876299"/>
                  </a:lnTo>
                  <a:lnTo>
                    <a:pt x="1986881" y="825499"/>
                  </a:lnTo>
                  <a:lnTo>
                    <a:pt x="1975062" y="774699"/>
                  </a:lnTo>
                  <a:lnTo>
                    <a:pt x="1960738" y="723899"/>
                  </a:lnTo>
                  <a:lnTo>
                    <a:pt x="1943856" y="685799"/>
                  </a:lnTo>
                  <a:lnTo>
                    <a:pt x="1924537" y="634999"/>
                  </a:lnTo>
                  <a:lnTo>
                    <a:pt x="1902786" y="584199"/>
                  </a:lnTo>
                  <a:lnTo>
                    <a:pt x="1878637" y="546099"/>
                  </a:lnTo>
                  <a:lnTo>
                    <a:pt x="1852123" y="495299"/>
                  </a:lnTo>
                  <a:lnTo>
                    <a:pt x="1823278" y="457199"/>
                  </a:lnTo>
                  <a:lnTo>
                    <a:pt x="1792136" y="419099"/>
                  </a:lnTo>
                  <a:lnTo>
                    <a:pt x="1758731" y="380999"/>
                  </a:lnTo>
                  <a:lnTo>
                    <a:pt x="1723097" y="342899"/>
                  </a:lnTo>
                  <a:lnTo>
                    <a:pt x="1685563" y="304799"/>
                  </a:lnTo>
                  <a:lnTo>
                    <a:pt x="1646487" y="266699"/>
                  </a:lnTo>
                  <a:lnTo>
                    <a:pt x="1605952" y="241299"/>
                  </a:lnTo>
                  <a:lnTo>
                    <a:pt x="1564037" y="215899"/>
                  </a:lnTo>
                  <a:lnTo>
                    <a:pt x="1520824" y="190499"/>
                  </a:lnTo>
                  <a:lnTo>
                    <a:pt x="1476395" y="165099"/>
                  </a:lnTo>
                  <a:lnTo>
                    <a:pt x="1430828" y="139699"/>
                  </a:lnTo>
                  <a:lnTo>
                    <a:pt x="1384207" y="114299"/>
                  </a:lnTo>
                  <a:lnTo>
                    <a:pt x="1188784" y="63499"/>
                  </a:lnTo>
                  <a:lnTo>
                    <a:pt x="1138099" y="63499"/>
                  </a:lnTo>
                  <a:lnTo>
                    <a:pt x="1086844" y="50799"/>
                  </a:lnTo>
                  <a:lnTo>
                    <a:pt x="1389444" y="50799"/>
                  </a:lnTo>
                  <a:lnTo>
                    <a:pt x="1431433" y="76199"/>
                  </a:lnTo>
                  <a:lnTo>
                    <a:pt x="1477449" y="88899"/>
                  </a:lnTo>
                  <a:lnTo>
                    <a:pt x="1522444" y="114299"/>
                  </a:lnTo>
                  <a:lnTo>
                    <a:pt x="1566345" y="139699"/>
                  </a:lnTo>
                  <a:lnTo>
                    <a:pt x="1609082" y="165099"/>
                  </a:lnTo>
                  <a:lnTo>
                    <a:pt x="1650582" y="190499"/>
                  </a:lnTo>
                  <a:lnTo>
                    <a:pt x="1690775" y="228599"/>
                  </a:lnTo>
                  <a:lnTo>
                    <a:pt x="1729588" y="266699"/>
                  </a:lnTo>
                  <a:lnTo>
                    <a:pt x="1766951" y="292099"/>
                  </a:lnTo>
                  <a:lnTo>
                    <a:pt x="1802604" y="330199"/>
                  </a:lnTo>
                  <a:lnTo>
                    <a:pt x="1836164" y="368299"/>
                  </a:lnTo>
                  <a:lnTo>
                    <a:pt x="1867601" y="419099"/>
                  </a:lnTo>
                  <a:lnTo>
                    <a:pt x="1896888" y="457199"/>
                  </a:lnTo>
                  <a:lnTo>
                    <a:pt x="1923995" y="495299"/>
                  </a:lnTo>
                  <a:lnTo>
                    <a:pt x="1948894" y="546099"/>
                  </a:lnTo>
                  <a:lnTo>
                    <a:pt x="1971558" y="584199"/>
                  </a:lnTo>
                  <a:lnTo>
                    <a:pt x="1991956" y="634999"/>
                  </a:lnTo>
                  <a:lnTo>
                    <a:pt x="2010103" y="685799"/>
                  </a:lnTo>
                  <a:lnTo>
                    <a:pt x="2025846" y="723899"/>
                  </a:lnTo>
                  <a:lnTo>
                    <a:pt x="2039279" y="774699"/>
                  </a:lnTo>
                  <a:lnTo>
                    <a:pt x="2050335" y="825499"/>
                  </a:lnTo>
                  <a:lnTo>
                    <a:pt x="2058983" y="876299"/>
                  </a:lnTo>
                  <a:lnTo>
                    <a:pt x="2065195" y="927099"/>
                  </a:lnTo>
                  <a:lnTo>
                    <a:pt x="2068943" y="977899"/>
                  </a:lnTo>
                  <a:lnTo>
                    <a:pt x="2070199" y="1028699"/>
                  </a:lnTo>
                  <a:lnTo>
                    <a:pt x="2068934" y="1079499"/>
                  </a:lnTo>
                  <a:lnTo>
                    <a:pt x="2065168" y="1130299"/>
                  </a:lnTo>
                  <a:lnTo>
                    <a:pt x="2058983" y="1181099"/>
                  </a:lnTo>
                  <a:lnTo>
                    <a:pt x="2050281" y="1231899"/>
                  </a:lnTo>
                  <a:lnTo>
                    <a:pt x="2039237" y="1282699"/>
                  </a:lnTo>
                  <a:lnTo>
                    <a:pt x="2025846" y="1333499"/>
                  </a:lnTo>
                  <a:lnTo>
                    <a:pt x="2010062" y="1384299"/>
                  </a:lnTo>
                  <a:lnTo>
                    <a:pt x="1991956" y="1422399"/>
                  </a:lnTo>
                  <a:lnTo>
                    <a:pt x="1971558" y="1473199"/>
                  </a:lnTo>
                  <a:lnTo>
                    <a:pt x="1948894" y="1511299"/>
                  </a:lnTo>
                  <a:lnTo>
                    <a:pt x="1923995" y="1562099"/>
                  </a:lnTo>
                  <a:lnTo>
                    <a:pt x="1896888" y="1600199"/>
                  </a:lnTo>
                  <a:lnTo>
                    <a:pt x="1867601" y="1638299"/>
                  </a:lnTo>
                  <a:lnTo>
                    <a:pt x="1836164" y="1689099"/>
                  </a:lnTo>
                  <a:lnTo>
                    <a:pt x="1802604" y="1727199"/>
                  </a:lnTo>
                  <a:lnTo>
                    <a:pt x="1766951" y="1765299"/>
                  </a:lnTo>
                  <a:lnTo>
                    <a:pt x="1729588" y="1790699"/>
                  </a:lnTo>
                  <a:lnTo>
                    <a:pt x="1690775" y="1828799"/>
                  </a:lnTo>
                  <a:lnTo>
                    <a:pt x="1650582" y="1866899"/>
                  </a:lnTo>
                  <a:lnTo>
                    <a:pt x="1609082" y="1892299"/>
                  </a:lnTo>
                  <a:lnTo>
                    <a:pt x="1566345" y="1917699"/>
                  </a:lnTo>
                  <a:lnTo>
                    <a:pt x="1522444" y="1943099"/>
                  </a:lnTo>
                  <a:lnTo>
                    <a:pt x="1477449" y="1968499"/>
                  </a:lnTo>
                  <a:lnTo>
                    <a:pt x="1431433" y="1981199"/>
                  </a:lnTo>
                  <a:lnTo>
                    <a:pt x="1389444" y="2006599"/>
                  </a:lnTo>
                  <a:close/>
                </a:path>
                <a:path w="2070734" h="2070100">
                  <a:moveTo>
                    <a:pt x="1035099" y="2070099"/>
                  </a:moveTo>
                  <a:lnTo>
                    <a:pt x="983483" y="2057399"/>
                  </a:lnTo>
                  <a:lnTo>
                    <a:pt x="1086715" y="2057399"/>
                  </a:lnTo>
                  <a:lnTo>
                    <a:pt x="1035099" y="2070099"/>
                  </a:lnTo>
                  <a:close/>
                </a:path>
              </a:pathLst>
            </a:custGeom>
            <a:solidFill>
              <a:srgbClr val="0020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858979" y="3473687"/>
              <a:ext cx="2816225" cy="2806700"/>
            </a:xfrm>
            <a:custGeom>
              <a:avLst/>
              <a:gdLst/>
              <a:ahLst/>
              <a:cxnLst/>
              <a:rect l="l" t="t" r="r" b="b"/>
              <a:pathLst>
                <a:path w="2816225" h="2806700">
                  <a:moveTo>
                    <a:pt x="1660082" y="25399"/>
                  </a:moveTo>
                  <a:lnTo>
                    <a:pt x="1155842" y="25399"/>
                  </a:lnTo>
                  <a:lnTo>
                    <a:pt x="1255575" y="0"/>
                  </a:lnTo>
                  <a:lnTo>
                    <a:pt x="1560349" y="0"/>
                  </a:lnTo>
                  <a:lnTo>
                    <a:pt x="1660082" y="25399"/>
                  </a:lnTo>
                  <a:close/>
                </a:path>
                <a:path w="2816225" h="2806700">
                  <a:moveTo>
                    <a:pt x="1660082" y="2793999"/>
                  </a:moveTo>
                  <a:lnTo>
                    <a:pt x="1155842" y="2793999"/>
                  </a:lnTo>
                  <a:lnTo>
                    <a:pt x="915201" y="2730499"/>
                  </a:lnTo>
                  <a:lnTo>
                    <a:pt x="868862" y="2705099"/>
                  </a:lnTo>
                  <a:lnTo>
                    <a:pt x="823206" y="2692399"/>
                  </a:lnTo>
                  <a:lnTo>
                    <a:pt x="734096" y="2641599"/>
                  </a:lnTo>
                  <a:lnTo>
                    <a:pt x="690716" y="2616199"/>
                  </a:lnTo>
                  <a:lnTo>
                    <a:pt x="648169" y="2590799"/>
                  </a:lnTo>
                  <a:lnTo>
                    <a:pt x="606493" y="2565399"/>
                  </a:lnTo>
                  <a:lnTo>
                    <a:pt x="565726" y="2539999"/>
                  </a:lnTo>
                  <a:lnTo>
                    <a:pt x="525903" y="2501899"/>
                  </a:lnTo>
                  <a:lnTo>
                    <a:pt x="487064" y="2476499"/>
                  </a:lnTo>
                  <a:lnTo>
                    <a:pt x="449245" y="2438399"/>
                  </a:lnTo>
                  <a:lnTo>
                    <a:pt x="412484" y="2400299"/>
                  </a:lnTo>
                  <a:lnTo>
                    <a:pt x="376933" y="2362199"/>
                  </a:lnTo>
                  <a:lnTo>
                    <a:pt x="342883" y="2324099"/>
                  </a:lnTo>
                  <a:lnTo>
                    <a:pt x="310348" y="2285999"/>
                  </a:lnTo>
                  <a:lnTo>
                    <a:pt x="279345" y="2247899"/>
                  </a:lnTo>
                  <a:lnTo>
                    <a:pt x="249886" y="2209799"/>
                  </a:lnTo>
                  <a:lnTo>
                    <a:pt x="221988" y="2158999"/>
                  </a:lnTo>
                  <a:lnTo>
                    <a:pt x="195666" y="2120899"/>
                  </a:lnTo>
                  <a:lnTo>
                    <a:pt x="170933" y="2082799"/>
                  </a:lnTo>
                  <a:lnTo>
                    <a:pt x="147806" y="2031999"/>
                  </a:lnTo>
                  <a:lnTo>
                    <a:pt x="126299" y="1993899"/>
                  </a:lnTo>
                  <a:lnTo>
                    <a:pt x="106427" y="1943099"/>
                  </a:lnTo>
                  <a:lnTo>
                    <a:pt x="88204" y="1892299"/>
                  </a:lnTo>
                  <a:lnTo>
                    <a:pt x="71646" y="1854199"/>
                  </a:lnTo>
                  <a:lnTo>
                    <a:pt x="56768" y="1803399"/>
                  </a:lnTo>
                  <a:lnTo>
                    <a:pt x="43585" y="1752599"/>
                  </a:lnTo>
                  <a:lnTo>
                    <a:pt x="32111" y="1701799"/>
                  </a:lnTo>
                  <a:lnTo>
                    <a:pt x="22361" y="1650999"/>
                  </a:lnTo>
                  <a:lnTo>
                    <a:pt x="14351" y="1612899"/>
                  </a:lnTo>
                  <a:lnTo>
                    <a:pt x="8094" y="1562099"/>
                  </a:lnTo>
                  <a:lnTo>
                    <a:pt x="3607" y="1511299"/>
                  </a:lnTo>
                  <a:lnTo>
                    <a:pt x="904" y="1460499"/>
                  </a:lnTo>
                  <a:lnTo>
                    <a:pt x="0" y="1409699"/>
                  </a:lnTo>
                  <a:lnTo>
                    <a:pt x="904" y="1358899"/>
                  </a:lnTo>
                  <a:lnTo>
                    <a:pt x="3607" y="1308099"/>
                  </a:lnTo>
                  <a:lnTo>
                    <a:pt x="8094" y="1257299"/>
                  </a:lnTo>
                  <a:lnTo>
                    <a:pt x="14351" y="1206499"/>
                  </a:lnTo>
                  <a:lnTo>
                    <a:pt x="22361" y="1155699"/>
                  </a:lnTo>
                  <a:lnTo>
                    <a:pt x="32111" y="1104899"/>
                  </a:lnTo>
                  <a:lnTo>
                    <a:pt x="43585" y="1054099"/>
                  </a:lnTo>
                  <a:lnTo>
                    <a:pt x="56768" y="1003299"/>
                  </a:lnTo>
                  <a:lnTo>
                    <a:pt x="71646" y="965199"/>
                  </a:lnTo>
                  <a:lnTo>
                    <a:pt x="88204" y="914399"/>
                  </a:lnTo>
                  <a:lnTo>
                    <a:pt x="106427" y="863599"/>
                  </a:lnTo>
                  <a:lnTo>
                    <a:pt x="126299" y="825499"/>
                  </a:lnTo>
                  <a:lnTo>
                    <a:pt x="147806" y="774699"/>
                  </a:lnTo>
                  <a:lnTo>
                    <a:pt x="170933" y="736599"/>
                  </a:lnTo>
                  <a:lnTo>
                    <a:pt x="195666" y="685799"/>
                  </a:lnTo>
                  <a:lnTo>
                    <a:pt x="221988" y="647699"/>
                  </a:lnTo>
                  <a:lnTo>
                    <a:pt x="249886" y="609599"/>
                  </a:lnTo>
                  <a:lnTo>
                    <a:pt x="279345" y="558799"/>
                  </a:lnTo>
                  <a:lnTo>
                    <a:pt x="310348" y="520699"/>
                  </a:lnTo>
                  <a:lnTo>
                    <a:pt x="342883" y="482599"/>
                  </a:lnTo>
                  <a:lnTo>
                    <a:pt x="376933" y="444499"/>
                  </a:lnTo>
                  <a:lnTo>
                    <a:pt x="412484" y="406399"/>
                  </a:lnTo>
                  <a:lnTo>
                    <a:pt x="449245" y="368299"/>
                  </a:lnTo>
                  <a:lnTo>
                    <a:pt x="487064" y="342899"/>
                  </a:lnTo>
                  <a:lnTo>
                    <a:pt x="525903" y="304799"/>
                  </a:lnTo>
                  <a:lnTo>
                    <a:pt x="565726" y="279399"/>
                  </a:lnTo>
                  <a:lnTo>
                    <a:pt x="606493" y="241299"/>
                  </a:lnTo>
                  <a:lnTo>
                    <a:pt x="648169" y="215899"/>
                  </a:lnTo>
                  <a:lnTo>
                    <a:pt x="690716" y="190499"/>
                  </a:lnTo>
                  <a:lnTo>
                    <a:pt x="734096" y="165099"/>
                  </a:lnTo>
                  <a:lnTo>
                    <a:pt x="778272" y="139699"/>
                  </a:lnTo>
                  <a:lnTo>
                    <a:pt x="823206" y="126999"/>
                  </a:lnTo>
                  <a:lnTo>
                    <a:pt x="868862" y="101599"/>
                  </a:lnTo>
                  <a:lnTo>
                    <a:pt x="915201" y="88899"/>
                  </a:lnTo>
                  <a:lnTo>
                    <a:pt x="962187" y="63499"/>
                  </a:lnTo>
                  <a:lnTo>
                    <a:pt x="1106646" y="25399"/>
                  </a:lnTo>
                  <a:lnTo>
                    <a:pt x="1709278" y="25399"/>
                  </a:lnTo>
                  <a:lnTo>
                    <a:pt x="1853737" y="63499"/>
                  </a:lnTo>
                  <a:lnTo>
                    <a:pt x="1877230" y="76199"/>
                  </a:lnTo>
                  <a:lnTo>
                    <a:pt x="1357625" y="76199"/>
                  </a:lnTo>
                  <a:lnTo>
                    <a:pt x="1307611" y="88899"/>
                  </a:lnTo>
                  <a:lnTo>
                    <a:pt x="1257961" y="88899"/>
                  </a:lnTo>
                  <a:lnTo>
                    <a:pt x="1208715" y="101599"/>
                  </a:lnTo>
                  <a:lnTo>
                    <a:pt x="1159912" y="101599"/>
                  </a:lnTo>
                  <a:lnTo>
                    <a:pt x="969939" y="152399"/>
                  </a:lnTo>
                  <a:lnTo>
                    <a:pt x="923956" y="177799"/>
                  </a:lnTo>
                  <a:lnTo>
                    <a:pt x="878658" y="190499"/>
                  </a:lnTo>
                  <a:lnTo>
                    <a:pt x="834084" y="215899"/>
                  </a:lnTo>
                  <a:lnTo>
                    <a:pt x="790274" y="228599"/>
                  </a:lnTo>
                  <a:lnTo>
                    <a:pt x="747269" y="253999"/>
                  </a:lnTo>
                  <a:lnTo>
                    <a:pt x="705109" y="279399"/>
                  </a:lnTo>
                  <a:lnTo>
                    <a:pt x="663834" y="304799"/>
                  </a:lnTo>
                  <a:lnTo>
                    <a:pt x="623484" y="342899"/>
                  </a:lnTo>
                  <a:lnTo>
                    <a:pt x="584098" y="368299"/>
                  </a:lnTo>
                  <a:lnTo>
                    <a:pt x="545718" y="406399"/>
                  </a:lnTo>
                  <a:lnTo>
                    <a:pt x="508383" y="431799"/>
                  </a:lnTo>
                  <a:lnTo>
                    <a:pt x="472134" y="469899"/>
                  </a:lnTo>
                  <a:lnTo>
                    <a:pt x="437205" y="507999"/>
                  </a:lnTo>
                  <a:lnTo>
                    <a:pt x="403816" y="546099"/>
                  </a:lnTo>
                  <a:lnTo>
                    <a:pt x="371985" y="584199"/>
                  </a:lnTo>
                  <a:lnTo>
                    <a:pt x="341728" y="622299"/>
                  </a:lnTo>
                  <a:lnTo>
                    <a:pt x="313061" y="660399"/>
                  </a:lnTo>
                  <a:lnTo>
                    <a:pt x="286001" y="698499"/>
                  </a:lnTo>
                  <a:lnTo>
                    <a:pt x="260566" y="749299"/>
                  </a:lnTo>
                  <a:lnTo>
                    <a:pt x="236772" y="787399"/>
                  </a:lnTo>
                  <a:lnTo>
                    <a:pt x="214636" y="825499"/>
                  </a:lnTo>
                  <a:lnTo>
                    <a:pt x="194174" y="876299"/>
                  </a:lnTo>
                  <a:lnTo>
                    <a:pt x="175404" y="927099"/>
                  </a:lnTo>
                  <a:lnTo>
                    <a:pt x="158341" y="965199"/>
                  </a:lnTo>
                  <a:lnTo>
                    <a:pt x="143004" y="1015999"/>
                  </a:lnTo>
                  <a:lnTo>
                    <a:pt x="129408" y="1066799"/>
                  </a:lnTo>
                  <a:lnTo>
                    <a:pt x="117570" y="1104899"/>
                  </a:lnTo>
                  <a:lnTo>
                    <a:pt x="107507" y="1155699"/>
                  </a:lnTo>
                  <a:lnTo>
                    <a:pt x="99237" y="1206499"/>
                  </a:lnTo>
                  <a:lnTo>
                    <a:pt x="92775" y="1257299"/>
                  </a:lnTo>
                  <a:lnTo>
                    <a:pt x="88139" y="1308099"/>
                  </a:lnTo>
                  <a:lnTo>
                    <a:pt x="85345" y="1358899"/>
                  </a:lnTo>
                  <a:lnTo>
                    <a:pt x="84410" y="1409699"/>
                  </a:lnTo>
                  <a:lnTo>
                    <a:pt x="85345" y="1460499"/>
                  </a:lnTo>
                  <a:lnTo>
                    <a:pt x="88139" y="1511299"/>
                  </a:lnTo>
                  <a:lnTo>
                    <a:pt x="92775" y="1549399"/>
                  </a:lnTo>
                  <a:lnTo>
                    <a:pt x="99237" y="1600199"/>
                  </a:lnTo>
                  <a:lnTo>
                    <a:pt x="107507" y="1650999"/>
                  </a:lnTo>
                  <a:lnTo>
                    <a:pt x="117570" y="1701799"/>
                  </a:lnTo>
                  <a:lnTo>
                    <a:pt x="129408" y="1752599"/>
                  </a:lnTo>
                  <a:lnTo>
                    <a:pt x="143004" y="1790699"/>
                  </a:lnTo>
                  <a:lnTo>
                    <a:pt x="158341" y="1841499"/>
                  </a:lnTo>
                  <a:lnTo>
                    <a:pt x="175404" y="1892299"/>
                  </a:lnTo>
                  <a:lnTo>
                    <a:pt x="194174" y="1930399"/>
                  </a:lnTo>
                  <a:lnTo>
                    <a:pt x="214636" y="1981199"/>
                  </a:lnTo>
                  <a:lnTo>
                    <a:pt x="236772" y="2019299"/>
                  </a:lnTo>
                  <a:lnTo>
                    <a:pt x="260566" y="2070099"/>
                  </a:lnTo>
                  <a:lnTo>
                    <a:pt x="286001" y="2108199"/>
                  </a:lnTo>
                  <a:lnTo>
                    <a:pt x="313061" y="2146299"/>
                  </a:lnTo>
                  <a:lnTo>
                    <a:pt x="341728" y="2184399"/>
                  </a:lnTo>
                  <a:lnTo>
                    <a:pt x="371985" y="2235199"/>
                  </a:lnTo>
                  <a:lnTo>
                    <a:pt x="403816" y="2273299"/>
                  </a:lnTo>
                  <a:lnTo>
                    <a:pt x="437205" y="2298699"/>
                  </a:lnTo>
                  <a:lnTo>
                    <a:pt x="472134" y="2336799"/>
                  </a:lnTo>
                  <a:lnTo>
                    <a:pt x="508383" y="2374899"/>
                  </a:lnTo>
                  <a:lnTo>
                    <a:pt x="545718" y="2412999"/>
                  </a:lnTo>
                  <a:lnTo>
                    <a:pt x="584098" y="2438399"/>
                  </a:lnTo>
                  <a:lnTo>
                    <a:pt x="623484" y="2476499"/>
                  </a:lnTo>
                  <a:lnTo>
                    <a:pt x="663834" y="2501899"/>
                  </a:lnTo>
                  <a:lnTo>
                    <a:pt x="705109" y="2527299"/>
                  </a:lnTo>
                  <a:lnTo>
                    <a:pt x="747269" y="2552699"/>
                  </a:lnTo>
                  <a:lnTo>
                    <a:pt x="790274" y="2578099"/>
                  </a:lnTo>
                  <a:lnTo>
                    <a:pt x="834084" y="2603499"/>
                  </a:lnTo>
                  <a:lnTo>
                    <a:pt x="878658" y="2616199"/>
                  </a:lnTo>
                  <a:lnTo>
                    <a:pt x="923956" y="2641599"/>
                  </a:lnTo>
                  <a:lnTo>
                    <a:pt x="969939" y="2654299"/>
                  </a:lnTo>
                  <a:lnTo>
                    <a:pt x="1208715" y="2717799"/>
                  </a:lnTo>
                  <a:lnTo>
                    <a:pt x="1257961" y="2717799"/>
                  </a:lnTo>
                  <a:lnTo>
                    <a:pt x="1307611" y="2730499"/>
                  </a:lnTo>
                  <a:lnTo>
                    <a:pt x="1900722" y="2730499"/>
                  </a:lnTo>
                  <a:lnTo>
                    <a:pt x="1660082" y="2793999"/>
                  </a:lnTo>
                  <a:close/>
                </a:path>
                <a:path w="2816225" h="2806700">
                  <a:moveTo>
                    <a:pt x="1900722" y="2730499"/>
                  </a:moveTo>
                  <a:lnTo>
                    <a:pt x="1508313" y="2730499"/>
                  </a:lnTo>
                  <a:lnTo>
                    <a:pt x="1557963" y="2717799"/>
                  </a:lnTo>
                  <a:lnTo>
                    <a:pt x="1607209" y="2717799"/>
                  </a:lnTo>
                  <a:lnTo>
                    <a:pt x="1845984" y="2654299"/>
                  </a:lnTo>
                  <a:lnTo>
                    <a:pt x="1891967" y="2641599"/>
                  </a:lnTo>
                  <a:lnTo>
                    <a:pt x="1937265" y="2616199"/>
                  </a:lnTo>
                  <a:lnTo>
                    <a:pt x="1981839" y="2603499"/>
                  </a:lnTo>
                  <a:lnTo>
                    <a:pt x="2025649" y="2578099"/>
                  </a:lnTo>
                  <a:lnTo>
                    <a:pt x="2068654" y="2552699"/>
                  </a:lnTo>
                  <a:lnTo>
                    <a:pt x="2110814" y="2527299"/>
                  </a:lnTo>
                  <a:lnTo>
                    <a:pt x="2152089" y="2501899"/>
                  </a:lnTo>
                  <a:lnTo>
                    <a:pt x="2192440" y="2476499"/>
                  </a:lnTo>
                  <a:lnTo>
                    <a:pt x="2231825" y="2438399"/>
                  </a:lnTo>
                  <a:lnTo>
                    <a:pt x="2270205" y="2412999"/>
                  </a:lnTo>
                  <a:lnTo>
                    <a:pt x="2307540" y="2374899"/>
                  </a:lnTo>
                  <a:lnTo>
                    <a:pt x="2343790" y="2336799"/>
                  </a:lnTo>
                  <a:lnTo>
                    <a:pt x="2378718" y="2298699"/>
                  </a:lnTo>
                  <a:lnTo>
                    <a:pt x="2412107" y="2273299"/>
                  </a:lnTo>
                  <a:lnTo>
                    <a:pt x="2443938" y="2235199"/>
                  </a:lnTo>
                  <a:lnTo>
                    <a:pt x="2474196" y="2184399"/>
                  </a:lnTo>
                  <a:lnTo>
                    <a:pt x="2502862" y="2146299"/>
                  </a:lnTo>
                  <a:lnTo>
                    <a:pt x="2529922" y="2108199"/>
                  </a:lnTo>
                  <a:lnTo>
                    <a:pt x="2555357" y="2070099"/>
                  </a:lnTo>
                  <a:lnTo>
                    <a:pt x="2579151" y="2019299"/>
                  </a:lnTo>
                  <a:lnTo>
                    <a:pt x="2601287" y="1981199"/>
                  </a:lnTo>
                  <a:lnTo>
                    <a:pt x="2621749" y="1930399"/>
                  </a:lnTo>
                  <a:lnTo>
                    <a:pt x="2640520" y="1892299"/>
                  </a:lnTo>
                  <a:lnTo>
                    <a:pt x="2657582" y="1841499"/>
                  </a:lnTo>
                  <a:lnTo>
                    <a:pt x="2672920" y="1790699"/>
                  </a:lnTo>
                  <a:lnTo>
                    <a:pt x="2686516" y="1752599"/>
                  </a:lnTo>
                  <a:lnTo>
                    <a:pt x="2698353" y="1701799"/>
                  </a:lnTo>
                  <a:lnTo>
                    <a:pt x="2708416" y="1650999"/>
                  </a:lnTo>
                  <a:lnTo>
                    <a:pt x="2716686" y="1600199"/>
                  </a:lnTo>
                  <a:lnTo>
                    <a:pt x="2723148" y="1549399"/>
                  </a:lnTo>
                  <a:lnTo>
                    <a:pt x="2727784" y="1511299"/>
                  </a:lnTo>
                  <a:lnTo>
                    <a:pt x="2730578" y="1460499"/>
                  </a:lnTo>
                  <a:lnTo>
                    <a:pt x="2731513" y="1409699"/>
                  </a:lnTo>
                  <a:lnTo>
                    <a:pt x="2730578" y="1358899"/>
                  </a:lnTo>
                  <a:lnTo>
                    <a:pt x="2727784" y="1308099"/>
                  </a:lnTo>
                  <a:lnTo>
                    <a:pt x="2723148" y="1257299"/>
                  </a:lnTo>
                  <a:lnTo>
                    <a:pt x="2716686" y="1206499"/>
                  </a:lnTo>
                  <a:lnTo>
                    <a:pt x="2708416" y="1155699"/>
                  </a:lnTo>
                  <a:lnTo>
                    <a:pt x="2698353" y="1104899"/>
                  </a:lnTo>
                  <a:lnTo>
                    <a:pt x="2686516" y="1066799"/>
                  </a:lnTo>
                  <a:lnTo>
                    <a:pt x="2672920" y="1015999"/>
                  </a:lnTo>
                  <a:lnTo>
                    <a:pt x="2657582" y="965199"/>
                  </a:lnTo>
                  <a:lnTo>
                    <a:pt x="2640520" y="927099"/>
                  </a:lnTo>
                  <a:lnTo>
                    <a:pt x="2621749" y="876299"/>
                  </a:lnTo>
                  <a:lnTo>
                    <a:pt x="2601287" y="825499"/>
                  </a:lnTo>
                  <a:lnTo>
                    <a:pt x="2579151" y="787399"/>
                  </a:lnTo>
                  <a:lnTo>
                    <a:pt x="2555357" y="749299"/>
                  </a:lnTo>
                  <a:lnTo>
                    <a:pt x="2529922" y="698499"/>
                  </a:lnTo>
                  <a:lnTo>
                    <a:pt x="2502862" y="660399"/>
                  </a:lnTo>
                  <a:lnTo>
                    <a:pt x="2474196" y="622299"/>
                  </a:lnTo>
                  <a:lnTo>
                    <a:pt x="2443938" y="584199"/>
                  </a:lnTo>
                  <a:lnTo>
                    <a:pt x="2412107" y="546099"/>
                  </a:lnTo>
                  <a:lnTo>
                    <a:pt x="2378718" y="507999"/>
                  </a:lnTo>
                  <a:lnTo>
                    <a:pt x="2343790" y="469899"/>
                  </a:lnTo>
                  <a:lnTo>
                    <a:pt x="2307540" y="431799"/>
                  </a:lnTo>
                  <a:lnTo>
                    <a:pt x="2270205" y="406399"/>
                  </a:lnTo>
                  <a:lnTo>
                    <a:pt x="2231825" y="368299"/>
                  </a:lnTo>
                  <a:lnTo>
                    <a:pt x="2192440" y="342899"/>
                  </a:lnTo>
                  <a:lnTo>
                    <a:pt x="2152089" y="304799"/>
                  </a:lnTo>
                  <a:lnTo>
                    <a:pt x="2110814" y="279399"/>
                  </a:lnTo>
                  <a:lnTo>
                    <a:pt x="2068654" y="253999"/>
                  </a:lnTo>
                  <a:lnTo>
                    <a:pt x="2025649" y="228599"/>
                  </a:lnTo>
                  <a:lnTo>
                    <a:pt x="1981839" y="215899"/>
                  </a:lnTo>
                  <a:lnTo>
                    <a:pt x="1937265" y="190499"/>
                  </a:lnTo>
                  <a:lnTo>
                    <a:pt x="1891967" y="177799"/>
                  </a:lnTo>
                  <a:lnTo>
                    <a:pt x="1845984" y="152399"/>
                  </a:lnTo>
                  <a:lnTo>
                    <a:pt x="1656012" y="101599"/>
                  </a:lnTo>
                  <a:lnTo>
                    <a:pt x="1607209" y="101599"/>
                  </a:lnTo>
                  <a:lnTo>
                    <a:pt x="1557963" y="88899"/>
                  </a:lnTo>
                  <a:lnTo>
                    <a:pt x="1508313" y="88899"/>
                  </a:lnTo>
                  <a:lnTo>
                    <a:pt x="1458299" y="76199"/>
                  </a:lnTo>
                  <a:lnTo>
                    <a:pt x="1877230" y="76199"/>
                  </a:lnTo>
                  <a:lnTo>
                    <a:pt x="1900722" y="88899"/>
                  </a:lnTo>
                  <a:lnTo>
                    <a:pt x="1947062" y="101599"/>
                  </a:lnTo>
                  <a:lnTo>
                    <a:pt x="1992717" y="126999"/>
                  </a:lnTo>
                  <a:lnTo>
                    <a:pt x="2037651" y="139699"/>
                  </a:lnTo>
                  <a:lnTo>
                    <a:pt x="2081827" y="165099"/>
                  </a:lnTo>
                  <a:lnTo>
                    <a:pt x="2125207" y="190499"/>
                  </a:lnTo>
                  <a:lnTo>
                    <a:pt x="2167754" y="215899"/>
                  </a:lnTo>
                  <a:lnTo>
                    <a:pt x="2209430" y="241299"/>
                  </a:lnTo>
                  <a:lnTo>
                    <a:pt x="2250198" y="279399"/>
                  </a:lnTo>
                  <a:lnTo>
                    <a:pt x="2290020" y="304799"/>
                  </a:lnTo>
                  <a:lnTo>
                    <a:pt x="2328859" y="342899"/>
                  </a:lnTo>
                  <a:lnTo>
                    <a:pt x="2366678" y="368299"/>
                  </a:lnTo>
                  <a:lnTo>
                    <a:pt x="2403439" y="406399"/>
                  </a:lnTo>
                  <a:lnTo>
                    <a:pt x="2438990" y="444499"/>
                  </a:lnTo>
                  <a:lnTo>
                    <a:pt x="2473040" y="482599"/>
                  </a:lnTo>
                  <a:lnTo>
                    <a:pt x="2505575" y="520699"/>
                  </a:lnTo>
                  <a:lnTo>
                    <a:pt x="2536579" y="558799"/>
                  </a:lnTo>
                  <a:lnTo>
                    <a:pt x="2566037" y="609599"/>
                  </a:lnTo>
                  <a:lnTo>
                    <a:pt x="2593935" y="647699"/>
                  </a:lnTo>
                  <a:lnTo>
                    <a:pt x="2620258" y="685799"/>
                  </a:lnTo>
                  <a:lnTo>
                    <a:pt x="2644990" y="736599"/>
                  </a:lnTo>
                  <a:lnTo>
                    <a:pt x="2668117" y="774699"/>
                  </a:lnTo>
                  <a:lnTo>
                    <a:pt x="2689624" y="825499"/>
                  </a:lnTo>
                  <a:lnTo>
                    <a:pt x="2709497" y="863599"/>
                  </a:lnTo>
                  <a:lnTo>
                    <a:pt x="2727719" y="914399"/>
                  </a:lnTo>
                  <a:lnTo>
                    <a:pt x="2744277" y="965199"/>
                  </a:lnTo>
                  <a:lnTo>
                    <a:pt x="2759155" y="1003299"/>
                  </a:lnTo>
                  <a:lnTo>
                    <a:pt x="2772338" y="1054099"/>
                  </a:lnTo>
                  <a:lnTo>
                    <a:pt x="2783813" y="1104899"/>
                  </a:lnTo>
                  <a:lnTo>
                    <a:pt x="2793562" y="1155699"/>
                  </a:lnTo>
                  <a:lnTo>
                    <a:pt x="2801573" y="1206499"/>
                  </a:lnTo>
                  <a:lnTo>
                    <a:pt x="2807829" y="1257299"/>
                  </a:lnTo>
                  <a:lnTo>
                    <a:pt x="2812316" y="1308099"/>
                  </a:lnTo>
                  <a:lnTo>
                    <a:pt x="2815019" y="1358899"/>
                  </a:lnTo>
                  <a:lnTo>
                    <a:pt x="2815924" y="1409699"/>
                  </a:lnTo>
                  <a:lnTo>
                    <a:pt x="2815019" y="1460499"/>
                  </a:lnTo>
                  <a:lnTo>
                    <a:pt x="2812316" y="1511299"/>
                  </a:lnTo>
                  <a:lnTo>
                    <a:pt x="2807829" y="1562099"/>
                  </a:lnTo>
                  <a:lnTo>
                    <a:pt x="2801573" y="1612899"/>
                  </a:lnTo>
                  <a:lnTo>
                    <a:pt x="2793562" y="1650999"/>
                  </a:lnTo>
                  <a:lnTo>
                    <a:pt x="2783813" y="1701799"/>
                  </a:lnTo>
                  <a:lnTo>
                    <a:pt x="2772338" y="1752599"/>
                  </a:lnTo>
                  <a:lnTo>
                    <a:pt x="2759155" y="1803399"/>
                  </a:lnTo>
                  <a:lnTo>
                    <a:pt x="2744277" y="1854199"/>
                  </a:lnTo>
                  <a:lnTo>
                    <a:pt x="2727719" y="1892299"/>
                  </a:lnTo>
                  <a:lnTo>
                    <a:pt x="2709497" y="1943099"/>
                  </a:lnTo>
                  <a:lnTo>
                    <a:pt x="2689624" y="1993899"/>
                  </a:lnTo>
                  <a:lnTo>
                    <a:pt x="2668117" y="2031999"/>
                  </a:lnTo>
                  <a:lnTo>
                    <a:pt x="2644990" y="2082799"/>
                  </a:lnTo>
                  <a:lnTo>
                    <a:pt x="2620258" y="2120899"/>
                  </a:lnTo>
                  <a:lnTo>
                    <a:pt x="2593935" y="2158999"/>
                  </a:lnTo>
                  <a:lnTo>
                    <a:pt x="2566037" y="2209799"/>
                  </a:lnTo>
                  <a:lnTo>
                    <a:pt x="2536579" y="2247899"/>
                  </a:lnTo>
                  <a:lnTo>
                    <a:pt x="2505575" y="2285999"/>
                  </a:lnTo>
                  <a:lnTo>
                    <a:pt x="2473040" y="2324099"/>
                  </a:lnTo>
                  <a:lnTo>
                    <a:pt x="2438990" y="2362199"/>
                  </a:lnTo>
                  <a:lnTo>
                    <a:pt x="2403439" y="2400299"/>
                  </a:lnTo>
                  <a:lnTo>
                    <a:pt x="2366678" y="2438399"/>
                  </a:lnTo>
                  <a:lnTo>
                    <a:pt x="2328859" y="2476499"/>
                  </a:lnTo>
                  <a:lnTo>
                    <a:pt x="2290020" y="2501899"/>
                  </a:lnTo>
                  <a:lnTo>
                    <a:pt x="2250198" y="2539999"/>
                  </a:lnTo>
                  <a:lnTo>
                    <a:pt x="2209430" y="2565399"/>
                  </a:lnTo>
                  <a:lnTo>
                    <a:pt x="2167754" y="2590799"/>
                  </a:lnTo>
                  <a:lnTo>
                    <a:pt x="2125207" y="2616199"/>
                  </a:lnTo>
                  <a:lnTo>
                    <a:pt x="2081827" y="2641599"/>
                  </a:lnTo>
                  <a:lnTo>
                    <a:pt x="1992717" y="2692399"/>
                  </a:lnTo>
                  <a:lnTo>
                    <a:pt x="1947062" y="2705099"/>
                  </a:lnTo>
                  <a:lnTo>
                    <a:pt x="1900722" y="2730499"/>
                  </a:lnTo>
                  <a:close/>
                </a:path>
                <a:path w="2816225" h="2806700">
                  <a:moveTo>
                    <a:pt x="1560349" y="2806699"/>
                  </a:moveTo>
                  <a:lnTo>
                    <a:pt x="1255575" y="2806699"/>
                  </a:lnTo>
                  <a:lnTo>
                    <a:pt x="1205498" y="2793999"/>
                  </a:lnTo>
                  <a:lnTo>
                    <a:pt x="1610426" y="2793999"/>
                  </a:lnTo>
                  <a:lnTo>
                    <a:pt x="1560349" y="2806699"/>
                  </a:lnTo>
                  <a:close/>
                </a:path>
              </a:pathLst>
            </a:custGeom>
            <a:solidFill>
              <a:srgbClr val="5761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557057" y="4263081"/>
              <a:ext cx="2413000" cy="2400300"/>
            </a:xfrm>
            <a:custGeom>
              <a:avLst/>
              <a:gdLst/>
              <a:ahLst/>
              <a:cxnLst/>
              <a:rect l="l" t="t" r="r" b="b"/>
              <a:pathLst>
                <a:path w="2413000" h="2400300">
                  <a:moveTo>
                    <a:pt x="1455711" y="25400"/>
                  </a:moveTo>
                  <a:lnTo>
                    <a:pt x="957041" y="25400"/>
                  </a:lnTo>
                  <a:lnTo>
                    <a:pt x="1055439" y="0"/>
                  </a:lnTo>
                  <a:lnTo>
                    <a:pt x="1357313" y="0"/>
                  </a:lnTo>
                  <a:lnTo>
                    <a:pt x="1455711" y="25400"/>
                  </a:lnTo>
                  <a:close/>
                </a:path>
                <a:path w="2413000" h="2400300">
                  <a:moveTo>
                    <a:pt x="1504093" y="2374900"/>
                  </a:moveTo>
                  <a:lnTo>
                    <a:pt x="908659" y="2374900"/>
                  </a:lnTo>
                  <a:lnTo>
                    <a:pt x="860889" y="2362200"/>
                  </a:lnTo>
                  <a:lnTo>
                    <a:pt x="813779" y="2336800"/>
                  </a:lnTo>
                  <a:lnTo>
                    <a:pt x="721741" y="2311400"/>
                  </a:lnTo>
                  <a:lnTo>
                    <a:pt x="676913" y="2286000"/>
                  </a:lnTo>
                  <a:lnTo>
                    <a:pt x="632944" y="2260600"/>
                  </a:lnTo>
                  <a:lnTo>
                    <a:pt x="589886" y="2235200"/>
                  </a:lnTo>
                  <a:lnTo>
                    <a:pt x="547787" y="2209800"/>
                  </a:lnTo>
                  <a:lnTo>
                    <a:pt x="506697" y="2184400"/>
                  </a:lnTo>
                  <a:lnTo>
                    <a:pt x="466666" y="2159000"/>
                  </a:lnTo>
                  <a:lnTo>
                    <a:pt x="427744" y="2120900"/>
                  </a:lnTo>
                  <a:lnTo>
                    <a:pt x="389981" y="2082800"/>
                  </a:lnTo>
                  <a:lnTo>
                    <a:pt x="353426" y="2057400"/>
                  </a:lnTo>
                  <a:lnTo>
                    <a:pt x="318273" y="2019300"/>
                  </a:lnTo>
                  <a:lnTo>
                    <a:pt x="284847" y="1981200"/>
                  </a:lnTo>
                  <a:lnTo>
                    <a:pt x="253167" y="1943100"/>
                  </a:lnTo>
                  <a:lnTo>
                    <a:pt x="223253" y="1905000"/>
                  </a:lnTo>
                  <a:lnTo>
                    <a:pt x="195126" y="1854200"/>
                  </a:lnTo>
                  <a:lnTo>
                    <a:pt x="168805" y="1816100"/>
                  </a:lnTo>
                  <a:lnTo>
                    <a:pt x="144309" y="1778000"/>
                  </a:lnTo>
                  <a:lnTo>
                    <a:pt x="121660" y="1727200"/>
                  </a:lnTo>
                  <a:lnTo>
                    <a:pt x="100876" y="1689100"/>
                  </a:lnTo>
                  <a:lnTo>
                    <a:pt x="81977" y="1638300"/>
                  </a:lnTo>
                  <a:lnTo>
                    <a:pt x="64983" y="1587500"/>
                  </a:lnTo>
                  <a:lnTo>
                    <a:pt x="49915" y="1549400"/>
                  </a:lnTo>
                  <a:lnTo>
                    <a:pt x="36791" y="1498600"/>
                  </a:lnTo>
                  <a:lnTo>
                    <a:pt x="25632" y="1447800"/>
                  </a:lnTo>
                  <a:lnTo>
                    <a:pt x="16457" y="1397000"/>
                  </a:lnTo>
                  <a:lnTo>
                    <a:pt x="9287" y="1346200"/>
                  </a:lnTo>
                  <a:lnTo>
                    <a:pt x="4141" y="1295400"/>
                  </a:lnTo>
                  <a:lnTo>
                    <a:pt x="1038" y="1257300"/>
                  </a:lnTo>
                  <a:lnTo>
                    <a:pt x="0" y="1206500"/>
                  </a:lnTo>
                  <a:lnTo>
                    <a:pt x="1038" y="1155700"/>
                  </a:lnTo>
                  <a:lnTo>
                    <a:pt x="4141" y="1104900"/>
                  </a:lnTo>
                  <a:lnTo>
                    <a:pt x="9287" y="1054100"/>
                  </a:lnTo>
                  <a:lnTo>
                    <a:pt x="16457" y="1003300"/>
                  </a:lnTo>
                  <a:lnTo>
                    <a:pt x="25632" y="952500"/>
                  </a:lnTo>
                  <a:lnTo>
                    <a:pt x="36791" y="901700"/>
                  </a:lnTo>
                  <a:lnTo>
                    <a:pt x="49915" y="850900"/>
                  </a:lnTo>
                  <a:lnTo>
                    <a:pt x="64983" y="812800"/>
                  </a:lnTo>
                  <a:lnTo>
                    <a:pt x="81977" y="762000"/>
                  </a:lnTo>
                  <a:lnTo>
                    <a:pt x="100876" y="711200"/>
                  </a:lnTo>
                  <a:lnTo>
                    <a:pt x="121660" y="673100"/>
                  </a:lnTo>
                  <a:lnTo>
                    <a:pt x="144309" y="622300"/>
                  </a:lnTo>
                  <a:lnTo>
                    <a:pt x="168805" y="584200"/>
                  </a:lnTo>
                  <a:lnTo>
                    <a:pt x="195126" y="546100"/>
                  </a:lnTo>
                  <a:lnTo>
                    <a:pt x="223253" y="495300"/>
                  </a:lnTo>
                  <a:lnTo>
                    <a:pt x="253167" y="457200"/>
                  </a:lnTo>
                  <a:lnTo>
                    <a:pt x="284847" y="419100"/>
                  </a:lnTo>
                  <a:lnTo>
                    <a:pt x="318273" y="381000"/>
                  </a:lnTo>
                  <a:lnTo>
                    <a:pt x="353426" y="342900"/>
                  </a:lnTo>
                  <a:lnTo>
                    <a:pt x="389981" y="317500"/>
                  </a:lnTo>
                  <a:lnTo>
                    <a:pt x="427744" y="279400"/>
                  </a:lnTo>
                  <a:lnTo>
                    <a:pt x="466666" y="241300"/>
                  </a:lnTo>
                  <a:lnTo>
                    <a:pt x="506697" y="215900"/>
                  </a:lnTo>
                  <a:lnTo>
                    <a:pt x="547787" y="190500"/>
                  </a:lnTo>
                  <a:lnTo>
                    <a:pt x="589886" y="165100"/>
                  </a:lnTo>
                  <a:lnTo>
                    <a:pt x="632944" y="139700"/>
                  </a:lnTo>
                  <a:lnTo>
                    <a:pt x="676913" y="114300"/>
                  </a:lnTo>
                  <a:lnTo>
                    <a:pt x="721741" y="88900"/>
                  </a:lnTo>
                  <a:lnTo>
                    <a:pt x="813779" y="63500"/>
                  </a:lnTo>
                  <a:lnTo>
                    <a:pt x="860889" y="38100"/>
                  </a:lnTo>
                  <a:lnTo>
                    <a:pt x="908659" y="25400"/>
                  </a:lnTo>
                  <a:lnTo>
                    <a:pt x="1504093" y="25400"/>
                  </a:lnTo>
                  <a:lnTo>
                    <a:pt x="1551864" y="38100"/>
                  </a:lnTo>
                  <a:lnTo>
                    <a:pt x="1598973" y="63500"/>
                  </a:lnTo>
                  <a:lnTo>
                    <a:pt x="1156084" y="63500"/>
                  </a:lnTo>
                  <a:lnTo>
                    <a:pt x="1106177" y="76200"/>
                  </a:lnTo>
                  <a:lnTo>
                    <a:pt x="1056709" y="76200"/>
                  </a:lnTo>
                  <a:lnTo>
                    <a:pt x="1007735" y="88900"/>
                  </a:lnTo>
                  <a:lnTo>
                    <a:pt x="959310" y="88900"/>
                  </a:lnTo>
                  <a:lnTo>
                    <a:pt x="864324" y="114300"/>
                  </a:lnTo>
                  <a:lnTo>
                    <a:pt x="817872" y="139700"/>
                  </a:lnTo>
                  <a:lnTo>
                    <a:pt x="772187" y="152400"/>
                  </a:lnTo>
                  <a:lnTo>
                    <a:pt x="727323" y="177800"/>
                  </a:lnTo>
                  <a:lnTo>
                    <a:pt x="683336" y="190500"/>
                  </a:lnTo>
                  <a:lnTo>
                    <a:pt x="640279" y="215900"/>
                  </a:lnTo>
                  <a:lnTo>
                    <a:pt x="598207" y="241300"/>
                  </a:lnTo>
                  <a:lnTo>
                    <a:pt x="557175" y="266700"/>
                  </a:lnTo>
                  <a:lnTo>
                    <a:pt x="517238" y="304800"/>
                  </a:lnTo>
                  <a:lnTo>
                    <a:pt x="478449" y="330200"/>
                  </a:lnTo>
                  <a:lnTo>
                    <a:pt x="440864" y="368300"/>
                  </a:lnTo>
                  <a:lnTo>
                    <a:pt x="404536" y="393700"/>
                  </a:lnTo>
                  <a:lnTo>
                    <a:pt x="369748" y="431800"/>
                  </a:lnTo>
                  <a:lnTo>
                    <a:pt x="336760" y="469900"/>
                  </a:lnTo>
                  <a:lnTo>
                    <a:pt x="305594" y="508000"/>
                  </a:lnTo>
                  <a:lnTo>
                    <a:pt x="276274" y="546100"/>
                  </a:lnTo>
                  <a:lnTo>
                    <a:pt x="248821" y="596900"/>
                  </a:lnTo>
                  <a:lnTo>
                    <a:pt x="223260" y="635000"/>
                  </a:lnTo>
                  <a:lnTo>
                    <a:pt x="199612" y="673100"/>
                  </a:lnTo>
                  <a:lnTo>
                    <a:pt x="177901" y="723900"/>
                  </a:lnTo>
                  <a:lnTo>
                    <a:pt x="158150" y="762000"/>
                  </a:lnTo>
                  <a:lnTo>
                    <a:pt x="140380" y="812800"/>
                  </a:lnTo>
                  <a:lnTo>
                    <a:pt x="124616" y="863600"/>
                  </a:lnTo>
                  <a:lnTo>
                    <a:pt x="110880" y="901700"/>
                  </a:lnTo>
                  <a:lnTo>
                    <a:pt x="99194" y="952500"/>
                  </a:lnTo>
                  <a:lnTo>
                    <a:pt x="89582" y="1003300"/>
                  </a:lnTo>
                  <a:lnTo>
                    <a:pt x="82066" y="1054100"/>
                  </a:lnTo>
                  <a:lnTo>
                    <a:pt x="76669" y="1104900"/>
                  </a:lnTo>
                  <a:lnTo>
                    <a:pt x="73414" y="1155700"/>
                  </a:lnTo>
                  <a:lnTo>
                    <a:pt x="72324" y="1206500"/>
                  </a:lnTo>
                  <a:lnTo>
                    <a:pt x="73414" y="1244600"/>
                  </a:lnTo>
                  <a:lnTo>
                    <a:pt x="76669" y="1295400"/>
                  </a:lnTo>
                  <a:lnTo>
                    <a:pt x="82066" y="1346200"/>
                  </a:lnTo>
                  <a:lnTo>
                    <a:pt x="89582" y="1397000"/>
                  </a:lnTo>
                  <a:lnTo>
                    <a:pt x="99194" y="1447800"/>
                  </a:lnTo>
                  <a:lnTo>
                    <a:pt x="110880" y="1498600"/>
                  </a:lnTo>
                  <a:lnTo>
                    <a:pt x="124616" y="1536700"/>
                  </a:lnTo>
                  <a:lnTo>
                    <a:pt x="140380" y="1587500"/>
                  </a:lnTo>
                  <a:lnTo>
                    <a:pt x="158150" y="1638300"/>
                  </a:lnTo>
                  <a:lnTo>
                    <a:pt x="177901" y="1676400"/>
                  </a:lnTo>
                  <a:lnTo>
                    <a:pt x="199612" y="1727200"/>
                  </a:lnTo>
                  <a:lnTo>
                    <a:pt x="223260" y="1765300"/>
                  </a:lnTo>
                  <a:lnTo>
                    <a:pt x="248821" y="1803400"/>
                  </a:lnTo>
                  <a:lnTo>
                    <a:pt x="276274" y="1854200"/>
                  </a:lnTo>
                  <a:lnTo>
                    <a:pt x="305594" y="1892300"/>
                  </a:lnTo>
                  <a:lnTo>
                    <a:pt x="336760" y="1930400"/>
                  </a:lnTo>
                  <a:lnTo>
                    <a:pt x="369748" y="1968500"/>
                  </a:lnTo>
                  <a:lnTo>
                    <a:pt x="404536" y="2006600"/>
                  </a:lnTo>
                  <a:lnTo>
                    <a:pt x="440864" y="2032000"/>
                  </a:lnTo>
                  <a:lnTo>
                    <a:pt x="478449" y="2070100"/>
                  </a:lnTo>
                  <a:lnTo>
                    <a:pt x="517238" y="2095500"/>
                  </a:lnTo>
                  <a:lnTo>
                    <a:pt x="557175" y="2133600"/>
                  </a:lnTo>
                  <a:lnTo>
                    <a:pt x="598207" y="2159000"/>
                  </a:lnTo>
                  <a:lnTo>
                    <a:pt x="640279" y="2184400"/>
                  </a:lnTo>
                  <a:lnTo>
                    <a:pt x="683336" y="2209800"/>
                  </a:lnTo>
                  <a:lnTo>
                    <a:pt x="727323" y="2222500"/>
                  </a:lnTo>
                  <a:lnTo>
                    <a:pt x="772187" y="2247900"/>
                  </a:lnTo>
                  <a:lnTo>
                    <a:pt x="817872" y="2260600"/>
                  </a:lnTo>
                  <a:lnTo>
                    <a:pt x="864324" y="2286000"/>
                  </a:lnTo>
                  <a:lnTo>
                    <a:pt x="959310" y="2311400"/>
                  </a:lnTo>
                  <a:lnTo>
                    <a:pt x="1007735" y="2311400"/>
                  </a:lnTo>
                  <a:lnTo>
                    <a:pt x="1056709" y="2324100"/>
                  </a:lnTo>
                  <a:lnTo>
                    <a:pt x="1106177" y="2324100"/>
                  </a:lnTo>
                  <a:lnTo>
                    <a:pt x="1156084" y="2336800"/>
                  </a:lnTo>
                  <a:lnTo>
                    <a:pt x="1598973" y="2336800"/>
                  </a:lnTo>
                  <a:lnTo>
                    <a:pt x="1551864" y="2362200"/>
                  </a:lnTo>
                  <a:lnTo>
                    <a:pt x="1504093" y="2374900"/>
                  </a:lnTo>
                  <a:close/>
                </a:path>
                <a:path w="2413000" h="2400300">
                  <a:moveTo>
                    <a:pt x="1598973" y="2336800"/>
                  </a:moveTo>
                  <a:lnTo>
                    <a:pt x="1256668" y="2336800"/>
                  </a:lnTo>
                  <a:lnTo>
                    <a:pt x="1306576" y="2324100"/>
                  </a:lnTo>
                  <a:lnTo>
                    <a:pt x="1356044" y="2324100"/>
                  </a:lnTo>
                  <a:lnTo>
                    <a:pt x="1405017" y="2311400"/>
                  </a:lnTo>
                  <a:lnTo>
                    <a:pt x="1453443" y="2311400"/>
                  </a:lnTo>
                  <a:lnTo>
                    <a:pt x="1548429" y="2286000"/>
                  </a:lnTo>
                  <a:lnTo>
                    <a:pt x="1594881" y="2260600"/>
                  </a:lnTo>
                  <a:lnTo>
                    <a:pt x="1640565" y="2247900"/>
                  </a:lnTo>
                  <a:lnTo>
                    <a:pt x="1685429" y="2222500"/>
                  </a:lnTo>
                  <a:lnTo>
                    <a:pt x="1729416" y="2209800"/>
                  </a:lnTo>
                  <a:lnTo>
                    <a:pt x="1772473" y="2184400"/>
                  </a:lnTo>
                  <a:lnTo>
                    <a:pt x="1814545" y="2159000"/>
                  </a:lnTo>
                  <a:lnTo>
                    <a:pt x="1855577" y="2133600"/>
                  </a:lnTo>
                  <a:lnTo>
                    <a:pt x="1895515" y="2095500"/>
                  </a:lnTo>
                  <a:lnTo>
                    <a:pt x="1934304" y="2070100"/>
                  </a:lnTo>
                  <a:lnTo>
                    <a:pt x="1971889" y="2032000"/>
                  </a:lnTo>
                  <a:lnTo>
                    <a:pt x="2008216" y="2006600"/>
                  </a:lnTo>
                  <a:lnTo>
                    <a:pt x="2043004" y="1968500"/>
                  </a:lnTo>
                  <a:lnTo>
                    <a:pt x="2075993" y="1930400"/>
                  </a:lnTo>
                  <a:lnTo>
                    <a:pt x="2107158" y="1892300"/>
                  </a:lnTo>
                  <a:lnTo>
                    <a:pt x="2136479" y="1854200"/>
                  </a:lnTo>
                  <a:lnTo>
                    <a:pt x="2163931" y="1803400"/>
                  </a:lnTo>
                  <a:lnTo>
                    <a:pt x="2189492" y="1765300"/>
                  </a:lnTo>
                  <a:lnTo>
                    <a:pt x="2213140" y="1727200"/>
                  </a:lnTo>
                  <a:lnTo>
                    <a:pt x="2234851" y="1676400"/>
                  </a:lnTo>
                  <a:lnTo>
                    <a:pt x="2254602" y="1638300"/>
                  </a:lnTo>
                  <a:lnTo>
                    <a:pt x="2272372" y="1587500"/>
                  </a:lnTo>
                  <a:lnTo>
                    <a:pt x="2288136" y="1536700"/>
                  </a:lnTo>
                  <a:lnTo>
                    <a:pt x="2301872" y="1498600"/>
                  </a:lnTo>
                  <a:lnTo>
                    <a:pt x="2313558" y="1447800"/>
                  </a:lnTo>
                  <a:lnTo>
                    <a:pt x="2323170" y="1397000"/>
                  </a:lnTo>
                  <a:lnTo>
                    <a:pt x="2330686" y="1346200"/>
                  </a:lnTo>
                  <a:lnTo>
                    <a:pt x="2336083" y="1295400"/>
                  </a:lnTo>
                  <a:lnTo>
                    <a:pt x="2339338" y="1244600"/>
                  </a:lnTo>
                  <a:lnTo>
                    <a:pt x="2340428" y="1206500"/>
                  </a:lnTo>
                  <a:lnTo>
                    <a:pt x="2339338" y="1155700"/>
                  </a:lnTo>
                  <a:lnTo>
                    <a:pt x="2336083" y="1104900"/>
                  </a:lnTo>
                  <a:lnTo>
                    <a:pt x="2330686" y="1054100"/>
                  </a:lnTo>
                  <a:lnTo>
                    <a:pt x="2323170" y="1003300"/>
                  </a:lnTo>
                  <a:lnTo>
                    <a:pt x="2313558" y="952500"/>
                  </a:lnTo>
                  <a:lnTo>
                    <a:pt x="2301872" y="901700"/>
                  </a:lnTo>
                  <a:lnTo>
                    <a:pt x="2288136" y="863600"/>
                  </a:lnTo>
                  <a:lnTo>
                    <a:pt x="2272372" y="812800"/>
                  </a:lnTo>
                  <a:lnTo>
                    <a:pt x="2254602" y="762000"/>
                  </a:lnTo>
                  <a:lnTo>
                    <a:pt x="2234851" y="723900"/>
                  </a:lnTo>
                  <a:lnTo>
                    <a:pt x="2213140" y="673100"/>
                  </a:lnTo>
                  <a:lnTo>
                    <a:pt x="2189492" y="635000"/>
                  </a:lnTo>
                  <a:lnTo>
                    <a:pt x="2163931" y="596900"/>
                  </a:lnTo>
                  <a:lnTo>
                    <a:pt x="2136479" y="546100"/>
                  </a:lnTo>
                  <a:lnTo>
                    <a:pt x="2107158" y="508000"/>
                  </a:lnTo>
                  <a:lnTo>
                    <a:pt x="2075993" y="469900"/>
                  </a:lnTo>
                  <a:lnTo>
                    <a:pt x="2043004" y="431800"/>
                  </a:lnTo>
                  <a:lnTo>
                    <a:pt x="2008216" y="393700"/>
                  </a:lnTo>
                  <a:lnTo>
                    <a:pt x="1971889" y="368300"/>
                  </a:lnTo>
                  <a:lnTo>
                    <a:pt x="1934304" y="330200"/>
                  </a:lnTo>
                  <a:lnTo>
                    <a:pt x="1895515" y="304800"/>
                  </a:lnTo>
                  <a:lnTo>
                    <a:pt x="1855577" y="266700"/>
                  </a:lnTo>
                  <a:lnTo>
                    <a:pt x="1814545" y="241300"/>
                  </a:lnTo>
                  <a:lnTo>
                    <a:pt x="1772473" y="215900"/>
                  </a:lnTo>
                  <a:lnTo>
                    <a:pt x="1729416" y="190500"/>
                  </a:lnTo>
                  <a:lnTo>
                    <a:pt x="1685429" y="177800"/>
                  </a:lnTo>
                  <a:lnTo>
                    <a:pt x="1640565" y="152400"/>
                  </a:lnTo>
                  <a:lnTo>
                    <a:pt x="1594881" y="139700"/>
                  </a:lnTo>
                  <a:lnTo>
                    <a:pt x="1548429" y="114300"/>
                  </a:lnTo>
                  <a:lnTo>
                    <a:pt x="1453443" y="88900"/>
                  </a:lnTo>
                  <a:lnTo>
                    <a:pt x="1405017" y="88900"/>
                  </a:lnTo>
                  <a:lnTo>
                    <a:pt x="1356044" y="76200"/>
                  </a:lnTo>
                  <a:lnTo>
                    <a:pt x="1306576" y="76200"/>
                  </a:lnTo>
                  <a:lnTo>
                    <a:pt x="1256668" y="63500"/>
                  </a:lnTo>
                  <a:lnTo>
                    <a:pt x="1598973" y="63500"/>
                  </a:lnTo>
                  <a:lnTo>
                    <a:pt x="1691011" y="88900"/>
                  </a:lnTo>
                  <a:lnTo>
                    <a:pt x="1735840" y="114300"/>
                  </a:lnTo>
                  <a:lnTo>
                    <a:pt x="1779808" y="139700"/>
                  </a:lnTo>
                  <a:lnTo>
                    <a:pt x="1822866" y="165100"/>
                  </a:lnTo>
                  <a:lnTo>
                    <a:pt x="1864966" y="190500"/>
                  </a:lnTo>
                  <a:lnTo>
                    <a:pt x="1906055" y="215900"/>
                  </a:lnTo>
                  <a:lnTo>
                    <a:pt x="1946086" y="241300"/>
                  </a:lnTo>
                  <a:lnTo>
                    <a:pt x="1985008" y="279400"/>
                  </a:lnTo>
                  <a:lnTo>
                    <a:pt x="2022771" y="317500"/>
                  </a:lnTo>
                  <a:lnTo>
                    <a:pt x="2059326" y="342900"/>
                  </a:lnTo>
                  <a:lnTo>
                    <a:pt x="2094479" y="381000"/>
                  </a:lnTo>
                  <a:lnTo>
                    <a:pt x="2127906" y="419100"/>
                  </a:lnTo>
                  <a:lnTo>
                    <a:pt x="2159586" y="457200"/>
                  </a:lnTo>
                  <a:lnTo>
                    <a:pt x="2189499" y="495300"/>
                  </a:lnTo>
                  <a:lnTo>
                    <a:pt x="2217626" y="546100"/>
                  </a:lnTo>
                  <a:lnTo>
                    <a:pt x="2243948" y="584200"/>
                  </a:lnTo>
                  <a:lnTo>
                    <a:pt x="2268443" y="622300"/>
                  </a:lnTo>
                  <a:lnTo>
                    <a:pt x="2291093" y="673100"/>
                  </a:lnTo>
                  <a:lnTo>
                    <a:pt x="2311877" y="711200"/>
                  </a:lnTo>
                  <a:lnTo>
                    <a:pt x="2330775" y="762000"/>
                  </a:lnTo>
                  <a:lnTo>
                    <a:pt x="2347769" y="812800"/>
                  </a:lnTo>
                  <a:lnTo>
                    <a:pt x="2362838" y="850900"/>
                  </a:lnTo>
                  <a:lnTo>
                    <a:pt x="2375961" y="901700"/>
                  </a:lnTo>
                  <a:lnTo>
                    <a:pt x="2387120" y="952500"/>
                  </a:lnTo>
                  <a:lnTo>
                    <a:pt x="2396295" y="1003300"/>
                  </a:lnTo>
                  <a:lnTo>
                    <a:pt x="2403465" y="1054100"/>
                  </a:lnTo>
                  <a:lnTo>
                    <a:pt x="2408612" y="1104900"/>
                  </a:lnTo>
                  <a:lnTo>
                    <a:pt x="2411714" y="1155700"/>
                  </a:lnTo>
                  <a:lnTo>
                    <a:pt x="2412752" y="1206500"/>
                  </a:lnTo>
                  <a:lnTo>
                    <a:pt x="2411714" y="1257300"/>
                  </a:lnTo>
                  <a:lnTo>
                    <a:pt x="2408612" y="1295400"/>
                  </a:lnTo>
                  <a:lnTo>
                    <a:pt x="2403465" y="1346200"/>
                  </a:lnTo>
                  <a:lnTo>
                    <a:pt x="2396295" y="1397000"/>
                  </a:lnTo>
                  <a:lnTo>
                    <a:pt x="2387120" y="1447800"/>
                  </a:lnTo>
                  <a:lnTo>
                    <a:pt x="2375961" y="1498600"/>
                  </a:lnTo>
                  <a:lnTo>
                    <a:pt x="2362838" y="1549400"/>
                  </a:lnTo>
                  <a:lnTo>
                    <a:pt x="2347769" y="1587500"/>
                  </a:lnTo>
                  <a:lnTo>
                    <a:pt x="2330775" y="1638300"/>
                  </a:lnTo>
                  <a:lnTo>
                    <a:pt x="2311877" y="1689100"/>
                  </a:lnTo>
                  <a:lnTo>
                    <a:pt x="2291093" y="1727200"/>
                  </a:lnTo>
                  <a:lnTo>
                    <a:pt x="2268443" y="1778000"/>
                  </a:lnTo>
                  <a:lnTo>
                    <a:pt x="2243948" y="1816100"/>
                  </a:lnTo>
                  <a:lnTo>
                    <a:pt x="2217626" y="1854200"/>
                  </a:lnTo>
                  <a:lnTo>
                    <a:pt x="2189499" y="1905000"/>
                  </a:lnTo>
                  <a:lnTo>
                    <a:pt x="2159586" y="1943100"/>
                  </a:lnTo>
                  <a:lnTo>
                    <a:pt x="2127906" y="1981200"/>
                  </a:lnTo>
                  <a:lnTo>
                    <a:pt x="2094479" y="2019300"/>
                  </a:lnTo>
                  <a:lnTo>
                    <a:pt x="2059326" y="2057400"/>
                  </a:lnTo>
                  <a:lnTo>
                    <a:pt x="2022771" y="2082800"/>
                  </a:lnTo>
                  <a:lnTo>
                    <a:pt x="1985008" y="2120900"/>
                  </a:lnTo>
                  <a:lnTo>
                    <a:pt x="1946086" y="2159000"/>
                  </a:lnTo>
                  <a:lnTo>
                    <a:pt x="1906055" y="2184400"/>
                  </a:lnTo>
                  <a:lnTo>
                    <a:pt x="1864966" y="2209800"/>
                  </a:lnTo>
                  <a:lnTo>
                    <a:pt x="1822866" y="2235200"/>
                  </a:lnTo>
                  <a:lnTo>
                    <a:pt x="1779808" y="2260600"/>
                  </a:lnTo>
                  <a:lnTo>
                    <a:pt x="1735840" y="2286000"/>
                  </a:lnTo>
                  <a:lnTo>
                    <a:pt x="1691011" y="2311400"/>
                  </a:lnTo>
                  <a:lnTo>
                    <a:pt x="1598973" y="2336800"/>
                  </a:lnTo>
                  <a:close/>
                </a:path>
                <a:path w="2413000" h="2400300">
                  <a:moveTo>
                    <a:pt x="1357313" y="2400300"/>
                  </a:moveTo>
                  <a:lnTo>
                    <a:pt x="1055439" y="2400300"/>
                  </a:lnTo>
                  <a:lnTo>
                    <a:pt x="957041" y="2374900"/>
                  </a:lnTo>
                  <a:lnTo>
                    <a:pt x="1455711" y="2374900"/>
                  </a:lnTo>
                  <a:lnTo>
                    <a:pt x="1357313" y="2400300"/>
                  </a:lnTo>
                  <a:close/>
                </a:path>
              </a:pathLst>
            </a:custGeom>
            <a:solidFill>
              <a:srgbClr val="2A5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914430" y="7635135"/>
              <a:ext cx="711835" cy="504190"/>
            </a:xfrm>
            <a:custGeom>
              <a:avLst/>
              <a:gdLst/>
              <a:ahLst/>
              <a:cxnLst/>
              <a:rect l="l" t="t" r="r" b="b"/>
              <a:pathLst>
                <a:path w="711834" h="504190">
                  <a:moveTo>
                    <a:pt x="0" y="0"/>
                  </a:moveTo>
                  <a:lnTo>
                    <a:pt x="711395" y="504098"/>
                  </a:lnTo>
                </a:path>
              </a:pathLst>
            </a:custGeom>
            <a:ln w="95249">
              <a:solidFill>
                <a:srgbClr val="1D458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582078" y="8050194"/>
              <a:ext cx="238125" cy="233679"/>
            </a:xfrm>
            <a:custGeom>
              <a:avLst/>
              <a:gdLst/>
              <a:ahLst/>
              <a:cxnLst/>
              <a:rect l="l" t="t" r="r" b="b"/>
              <a:pathLst>
                <a:path w="238125" h="233679">
                  <a:moveTo>
                    <a:pt x="0" y="233149"/>
                  </a:moveTo>
                  <a:lnTo>
                    <a:pt x="165210" y="0"/>
                  </a:lnTo>
                  <a:lnTo>
                    <a:pt x="238038" y="226714"/>
                  </a:lnTo>
                  <a:lnTo>
                    <a:pt x="0" y="233149"/>
                  </a:lnTo>
                  <a:close/>
                </a:path>
              </a:pathLst>
            </a:custGeom>
            <a:solidFill>
              <a:srgbClr val="1D45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582078" y="8050194"/>
              <a:ext cx="238125" cy="233679"/>
            </a:xfrm>
            <a:custGeom>
              <a:avLst/>
              <a:gdLst/>
              <a:ahLst/>
              <a:cxnLst/>
              <a:rect l="l" t="t" r="r" b="b"/>
              <a:pathLst>
                <a:path w="238125" h="233679">
                  <a:moveTo>
                    <a:pt x="165210" y="0"/>
                  </a:moveTo>
                  <a:lnTo>
                    <a:pt x="238038" y="226714"/>
                  </a:lnTo>
                  <a:lnTo>
                    <a:pt x="0" y="233149"/>
                  </a:lnTo>
                  <a:lnTo>
                    <a:pt x="165210" y="0"/>
                  </a:lnTo>
                  <a:close/>
                </a:path>
              </a:pathLst>
            </a:custGeom>
            <a:ln w="95249">
              <a:solidFill>
                <a:srgbClr val="1D458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612770" y="3248310"/>
              <a:ext cx="688340" cy="688340"/>
            </a:xfrm>
            <a:custGeom>
              <a:avLst/>
              <a:gdLst/>
              <a:ahLst/>
              <a:cxnLst/>
              <a:rect l="l" t="t" r="r" b="b"/>
              <a:pathLst>
                <a:path w="688340" h="688339">
                  <a:moveTo>
                    <a:pt x="688273" y="688273"/>
                  </a:moveTo>
                  <a:lnTo>
                    <a:pt x="0" y="0"/>
                  </a:lnTo>
                </a:path>
              </a:pathLst>
            </a:custGeom>
            <a:ln w="85724">
              <a:solidFill>
                <a:srgbClr val="1D458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461228" y="3096768"/>
              <a:ext cx="212725" cy="212725"/>
            </a:xfrm>
            <a:custGeom>
              <a:avLst/>
              <a:gdLst/>
              <a:ahLst/>
              <a:cxnLst/>
              <a:rect l="l" t="t" r="r" b="b"/>
              <a:pathLst>
                <a:path w="212725" h="212725">
                  <a:moveTo>
                    <a:pt x="212158" y="30308"/>
                  </a:moveTo>
                  <a:lnTo>
                    <a:pt x="30308" y="212158"/>
                  </a:lnTo>
                  <a:lnTo>
                    <a:pt x="0" y="0"/>
                  </a:lnTo>
                  <a:lnTo>
                    <a:pt x="212158" y="30308"/>
                  </a:lnTo>
                  <a:close/>
                </a:path>
              </a:pathLst>
            </a:custGeom>
            <a:solidFill>
              <a:srgbClr val="1D45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461228" y="3096768"/>
              <a:ext cx="212725" cy="212725"/>
            </a:xfrm>
            <a:custGeom>
              <a:avLst/>
              <a:gdLst/>
              <a:ahLst/>
              <a:cxnLst/>
              <a:rect l="l" t="t" r="r" b="b"/>
              <a:pathLst>
                <a:path w="212725" h="212725">
                  <a:moveTo>
                    <a:pt x="30308" y="212158"/>
                  </a:moveTo>
                  <a:lnTo>
                    <a:pt x="0" y="0"/>
                  </a:lnTo>
                  <a:lnTo>
                    <a:pt x="212158" y="30308"/>
                  </a:lnTo>
                  <a:lnTo>
                    <a:pt x="30308" y="212158"/>
                  </a:lnTo>
                  <a:close/>
                </a:path>
              </a:pathLst>
            </a:custGeom>
            <a:ln w="85724">
              <a:solidFill>
                <a:srgbClr val="1D458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0992467" y="3934434"/>
              <a:ext cx="186055" cy="405130"/>
            </a:xfrm>
            <a:custGeom>
              <a:avLst/>
              <a:gdLst/>
              <a:ahLst/>
              <a:cxnLst/>
              <a:rect l="l" t="t" r="r" b="b"/>
              <a:pathLst>
                <a:path w="186054" h="405129">
                  <a:moveTo>
                    <a:pt x="185564" y="404717"/>
                  </a:moveTo>
                  <a:lnTo>
                    <a:pt x="0" y="0"/>
                  </a:lnTo>
                </a:path>
              </a:pathLst>
            </a:custGeom>
            <a:ln w="66674">
              <a:solidFill>
                <a:srgbClr val="1D458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854322" y="3749576"/>
              <a:ext cx="248498" cy="229574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3994559" y="6134078"/>
              <a:ext cx="0" cy="582930"/>
            </a:xfrm>
            <a:custGeom>
              <a:avLst/>
              <a:gdLst/>
              <a:ahLst/>
              <a:cxnLst/>
              <a:rect l="l" t="t" r="r" b="b"/>
              <a:pathLst>
                <a:path h="582929">
                  <a:moveTo>
                    <a:pt x="0" y="582600"/>
                  </a:moveTo>
                  <a:lnTo>
                    <a:pt x="0" y="0"/>
                  </a:lnTo>
                </a:path>
              </a:pathLst>
            </a:custGeom>
            <a:ln w="38099">
              <a:solidFill>
                <a:srgbClr val="1D458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918359" y="6019778"/>
              <a:ext cx="152399" cy="114299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8442844" y="6301439"/>
              <a:ext cx="387985" cy="636905"/>
            </a:xfrm>
            <a:custGeom>
              <a:avLst/>
              <a:gdLst/>
              <a:ahLst/>
              <a:cxnLst/>
              <a:rect l="l" t="t" r="r" b="b"/>
              <a:pathLst>
                <a:path w="387984" h="636904">
                  <a:moveTo>
                    <a:pt x="0" y="0"/>
                  </a:moveTo>
                  <a:lnTo>
                    <a:pt x="387614" y="636590"/>
                  </a:lnTo>
                </a:path>
              </a:pathLst>
            </a:custGeom>
            <a:ln w="85724">
              <a:solidFill>
                <a:srgbClr val="1D458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8742920" y="6907764"/>
              <a:ext cx="219710" cy="213360"/>
            </a:xfrm>
            <a:custGeom>
              <a:avLst/>
              <a:gdLst/>
              <a:ahLst/>
              <a:cxnLst/>
              <a:rect l="l" t="t" r="r" b="b"/>
              <a:pathLst>
                <a:path w="219709" h="213359">
                  <a:moveTo>
                    <a:pt x="0" y="133748"/>
                  </a:moveTo>
                  <a:lnTo>
                    <a:pt x="219659" y="0"/>
                  </a:lnTo>
                  <a:lnTo>
                    <a:pt x="198995" y="213313"/>
                  </a:lnTo>
                  <a:lnTo>
                    <a:pt x="0" y="133748"/>
                  </a:lnTo>
                  <a:close/>
                </a:path>
              </a:pathLst>
            </a:custGeom>
            <a:solidFill>
              <a:srgbClr val="1D45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8742920" y="6907764"/>
              <a:ext cx="219710" cy="213360"/>
            </a:xfrm>
            <a:custGeom>
              <a:avLst/>
              <a:gdLst/>
              <a:ahLst/>
              <a:cxnLst/>
              <a:rect l="l" t="t" r="r" b="b"/>
              <a:pathLst>
                <a:path w="219709" h="213359">
                  <a:moveTo>
                    <a:pt x="219659" y="0"/>
                  </a:moveTo>
                  <a:lnTo>
                    <a:pt x="198995" y="213313"/>
                  </a:lnTo>
                  <a:lnTo>
                    <a:pt x="0" y="133748"/>
                  </a:lnTo>
                  <a:lnTo>
                    <a:pt x="219659" y="0"/>
                  </a:lnTo>
                  <a:close/>
                </a:path>
              </a:pathLst>
            </a:custGeom>
            <a:ln w="85724">
              <a:solidFill>
                <a:srgbClr val="1D458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304282" y="4214265"/>
              <a:ext cx="1055370" cy="922019"/>
            </a:xfrm>
            <a:custGeom>
              <a:avLst/>
              <a:gdLst/>
              <a:ahLst/>
              <a:cxnLst/>
              <a:rect l="l" t="t" r="r" b="b"/>
              <a:pathLst>
                <a:path w="1055370" h="922020">
                  <a:moveTo>
                    <a:pt x="1055300" y="921857"/>
                  </a:moveTo>
                  <a:lnTo>
                    <a:pt x="0" y="0"/>
                  </a:lnTo>
                </a:path>
              </a:pathLst>
            </a:custGeom>
            <a:ln w="95250">
              <a:solidFill>
                <a:srgbClr val="1D458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124946" y="4057606"/>
              <a:ext cx="237490" cy="233045"/>
            </a:xfrm>
            <a:custGeom>
              <a:avLst/>
              <a:gdLst/>
              <a:ahLst/>
              <a:cxnLst/>
              <a:rect l="l" t="t" r="r" b="b"/>
              <a:pathLst>
                <a:path w="237489" h="233045">
                  <a:moveTo>
                    <a:pt x="237464" y="17725"/>
                  </a:moveTo>
                  <a:lnTo>
                    <a:pt x="49473" y="232928"/>
                  </a:lnTo>
                  <a:lnTo>
                    <a:pt x="0" y="0"/>
                  </a:lnTo>
                  <a:lnTo>
                    <a:pt x="237464" y="17725"/>
                  </a:lnTo>
                  <a:close/>
                </a:path>
              </a:pathLst>
            </a:custGeom>
            <a:solidFill>
              <a:srgbClr val="1D45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124946" y="4057606"/>
              <a:ext cx="237490" cy="233045"/>
            </a:xfrm>
            <a:custGeom>
              <a:avLst/>
              <a:gdLst/>
              <a:ahLst/>
              <a:cxnLst/>
              <a:rect l="l" t="t" r="r" b="b"/>
              <a:pathLst>
                <a:path w="237489" h="233045">
                  <a:moveTo>
                    <a:pt x="49473" y="232928"/>
                  </a:moveTo>
                  <a:lnTo>
                    <a:pt x="0" y="0"/>
                  </a:lnTo>
                  <a:lnTo>
                    <a:pt x="237464" y="17725"/>
                  </a:lnTo>
                  <a:lnTo>
                    <a:pt x="49473" y="232928"/>
                  </a:lnTo>
                  <a:close/>
                </a:path>
              </a:pathLst>
            </a:custGeom>
            <a:ln w="95250">
              <a:solidFill>
                <a:srgbClr val="1D458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0765489" y="6525526"/>
              <a:ext cx="420370" cy="320040"/>
            </a:xfrm>
            <a:custGeom>
              <a:avLst/>
              <a:gdLst/>
              <a:ahLst/>
              <a:cxnLst/>
              <a:rect l="l" t="t" r="r" b="b"/>
              <a:pathLst>
                <a:path w="420370" h="320040">
                  <a:moveTo>
                    <a:pt x="419995" y="0"/>
                  </a:moveTo>
                  <a:lnTo>
                    <a:pt x="0" y="319562"/>
                  </a:lnTo>
                </a:path>
              </a:pathLst>
            </a:custGeom>
            <a:ln w="66674">
              <a:solidFill>
                <a:srgbClr val="1D458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599497" y="6752345"/>
              <a:ext cx="233358" cy="227014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12350109" y="8010560"/>
              <a:ext cx="596265" cy="45085"/>
            </a:xfrm>
            <a:custGeom>
              <a:avLst/>
              <a:gdLst/>
              <a:ahLst/>
              <a:cxnLst/>
              <a:rect l="l" t="t" r="r" b="b"/>
              <a:pathLst>
                <a:path w="596265" h="45084">
                  <a:moveTo>
                    <a:pt x="595909" y="0"/>
                  </a:moveTo>
                  <a:lnTo>
                    <a:pt x="0" y="44467"/>
                  </a:lnTo>
                </a:path>
              </a:pathLst>
            </a:custGeom>
            <a:ln w="38099">
              <a:solidFill>
                <a:srgbClr val="1D458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236073" y="7980403"/>
              <a:ext cx="118341" cy="152083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870410" y="7639471"/>
              <a:ext cx="5352714" cy="1814609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6858979" y="7628040"/>
              <a:ext cx="5372100" cy="1837689"/>
            </a:xfrm>
            <a:custGeom>
              <a:avLst/>
              <a:gdLst/>
              <a:ahLst/>
              <a:cxnLst/>
              <a:rect l="l" t="t" r="r" b="b"/>
              <a:pathLst>
                <a:path w="5372100" h="1837690">
                  <a:moveTo>
                    <a:pt x="5372050" y="842560"/>
                  </a:moveTo>
                  <a:lnTo>
                    <a:pt x="5364126" y="774124"/>
                  </a:lnTo>
                  <a:lnTo>
                    <a:pt x="5355324" y="726885"/>
                  </a:lnTo>
                  <a:lnTo>
                    <a:pt x="5344092" y="680277"/>
                  </a:lnTo>
                  <a:lnTo>
                    <a:pt x="5330468" y="634393"/>
                  </a:lnTo>
                  <a:lnTo>
                    <a:pt x="5314489" y="589324"/>
                  </a:lnTo>
                  <a:lnTo>
                    <a:pt x="5296195" y="545161"/>
                  </a:lnTo>
                  <a:lnTo>
                    <a:pt x="5275622" y="501995"/>
                  </a:lnTo>
                  <a:lnTo>
                    <a:pt x="5252808" y="459918"/>
                  </a:lnTo>
                  <a:lnTo>
                    <a:pt x="5227792" y="419021"/>
                  </a:lnTo>
                  <a:lnTo>
                    <a:pt x="5200610" y="379396"/>
                  </a:lnTo>
                  <a:lnTo>
                    <a:pt x="5171302" y="341134"/>
                  </a:lnTo>
                  <a:lnTo>
                    <a:pt x="5139905" y="304326"/>
                  </a:lnTo>
                  <a:lnTo>
                    <a:pt x="5106456" y="269064"/>
                  </a:lnTo>
                  <a:lnTo>
                    <a:pt x="5071192" y="235619"/>
                  </a:lnTo>
                  <a:lnTo>
                    <a:pt x="5034382" y="204225"/>
                  </a:lnTo>
                  <a:lnTo>
                    <a:pt x="4996118" y="174920"/>
                  </a:lnTo>
                  <a:lnTo>
                    <a:pt x="4956491" y="147742"/>
                  </a:lnTo>
                  <a:lnTo>
                    <a:pt x="4915593" y="122730"/>
                  </a:lnTo>
                  <a:lnTo>
                    <a:pt x="4873514" y="99920"/>
                  </a:lnTo>
                  <a:lnTo>
                    <a:pt x="4830348" y="79350"/>
                  </a:lnTo>
                  <a:lnTo>
                    <a:pt x="4786184" y="61059"/>
                  </a:lnTo>
                  <a:lnTo>
                    <a:pt x="4741115" y="45085"/>
                  </a:lnTo>
                  <a:lnTo>
                    <a:pt x="4695231" y="31465"/>
                  </a:lnTo>
                  <a:lnTo>
                    <a:pt x="4648624" y="20236"/>
                  </a:lnTo>
                  <a:lnTo>
                    <a:pt x="4601386" y="11438"/>
                  </a:lnTo>
                  <a:lnTo>
                    <a:pt x="4553608" y="5107"/>
                  </a:lnTo>
                  <a:lnTo>
                    <a:pt x="4505381" y="1282"/>
                  </a:lnTo>
                  <a:lnTo>
                    <a:pt x="4456797" y="0"/>
                  </a:lnTo>
                  <a:lnTo>
                    <a:pt x="918725" y="1"/>
                  </a:lnTo>
                  <a:lnTo>
                    <a:pt x="870142" y="1285"/>
                  </a:lnTo>
                  <a:lnTo>
                    <a:pt x="821915" y="5113"/>
                  </a:lnTo>
                  <a:lnTo>
                    <a:pt x="774138" y="11447"/>
                  </a:lnTo>
                  <a:lnTo>
                    <a:pt x="726901" y="20248"/>
                  </a:lnTo>
                  <a:lnTo>
                    <a:pt x="680295" y="31478"/>
                  </a:lnTo>
                  <a:lnTo>
                    <a:pt x="634413" y="45101"/>
                  </a:lnTo>
                  <a:lnTo>
                    <a:pt x="589346" y="61078"/>
                  </a:lnTo>
                  <a:lnTo>
                    <a:pt x="545184" y="79370"/>
                  </a:lnTo>
                  <a:lnTo>
                    <a:pt x="502019" y="99941"/>
                  </a:lnTo>
                  <a:lnTo>
                    <a:pt x="459943" y="122753"/>
                  </a:lnTo>
                  <a:lnTo>
                    <a:pt x="419048" y="147767"/>
                  </a:lnTo>
                  <a:lnTo>
                    <a:pt x="379423" y="174945"/>
                  </a:lnTo>
                  <a:lnTo>
                    <a:pt x="341162" y="204251"/>
                  </a:lnTo>
                  <a:lnTo>
                    <a:pt x="304354" y="235645"/>
                  </a:lnTo>
                  <a:lnTo>
                    <a:pt x="269092" y="269090"/>
                  </a:lnTo>
                  <a:lnTo>
                    <a:pt x="235647" y="304352"/>
                  </a:lnTo>
                  <a:lnTo>
                    <a:pt x="204252" y="341159"/>
                  </a:lnTo>
                  <a:lnTo>
                    <a:pt x="174947" y="379421"/>
                  </a:lnTo>
                  <a:lnTo>
                    <a:pt x="147768" y="419045"/>
                  </a:lnTo>
                  <a:lnTo>
                    <a:pt x="122754" y="459940"/>
                  </a:lnTo>
                  <a:lnTo>
                    <a:pt x="99943" y="502016"/>
                  </a:lnTo>
                  <a:lnTo>
                    <a:pt x="79372" y="545180"/>
                  </a:lnTo>
                  <a:lnTo>
                    <a:pt x="61079" y="589341"/>
                  </a:lnTo>
                  <a:lnTo>
                    <a:pt x="45103" y="634408"/>
                  </a:lnTo>
                  <a:lnTo>
                    <a:pt x="31480" y="680290"/>
                  </a:lnTo>
                  <a:lnTo>
                    <a:pt x="20249" y="726894"/>
                  </a:lnTo>
                  <a:lnTo>
                    <a:pt x="11448" y="774131"/>
                  </a:lnTo>
                  <a:lnTo>
                    <a:pt x="5114" y="821907"/>
                  </a:lnTo>
                  <a:lnTo>
                    <a:pt x="1286" y="870133"/>
                  </a:lnTo>
                  <a:lnTo>
                    <a:pt x="0" y="918716"/>
                  </a:lnTo>
                  <a:lnTo>
                    <a:pt x="1284" y="967300"/>
                  </a:lnTo>
                  <a:lnTo>
                    <a:pt x="5110" y="1015526"/>
                  </a:lnTo>
                  <a:lnTo>
                    <a:pt x="11442" y="1063303"/>
                  </a:lnTo>
                  <a:lnTo>
                    <a:pt x="20242" y="1110540"/>
                  </a:lnTo>
                  <a:lnTo>
                    <a:pt x="31471" y="1157146"/>
                  </a:lnTo>
                  <a:lnTo>
                    <a:pt x="45092" y="1203028"/>
                  </a:lnTo>
                  <a:lnTo>
                    <a:pt x="61067" y="1248097"/>
                  </a:lnTo>
                  <a:lnTo>
                    <a:pt x="79359" y="1292259"/>
                  </a:lnTo>
                  <a:lnTo>
                    <a:pt x="99928" y="1335425"/>
                  </a:lnTo>
                  <a:lnTo>
                    <a:pt x="122739" y="1377502"/>
                  </a:lnTo>
                  <a:lnTo>
                    <a:pt x="147752" y="1418399"/>
                  </a:lnTo>
                  <a:lnTo>
                    <a:pt x="174930" y="1458025"/>
                  </a:lnTo>
                  <a:lnTo>
                    <a:pt x="204234" y="1496288"/>
                  </a:lnTo>
                  <a:lnTo>
                    <a:pt x="235628" y="1533097"/>
                  </a:lnTo>
                  <a:lnTo>
                    <a:pt x="269074" y="1568361"/>
                  </a:lnTo>
                  <a:lnTo>
                    <a:pt x="304336" y="1601808"/>
                  </a:lnTo>
                  <a:lnTo>
                    <a:pt x="341143" y="1633204"/>
                  </a:lnTo>
                  <a:lnTo>
                    <a:pt x="379405" y="1662512"/>
                  </a:lnTo>
                  <a:lnTo>
                    <a:pt x="419030" y="1689692"/>
                  </a:lnTo>
                  <a:lnTo>
                    <a:pt x="459927" y="1714708"/>
                  </a:lnTo>
                  <a:lnTo>
                    <a:pt x="502004" y="1737521"/>
                  </a:lnTo>
                  <a:lnTo>
                    <a:pt x="545169" y="1758093"/>
                  </a:lnTo>
                  <a:lnTo>
                    <a:pt x="589332" y="1776387"/>
                  </a:lnTo>
                  <a:lnTo>
                    <a:pt x="634402" y="1792365"/>
                  </a:lnTo>
                  <a:lnTo>
                    <a:pt x="680285" y="1805989"/>
                  </a:lnTo>
                  <a:lnTo>
                    <a:pt x="726892" y="1817220"/>
                  </a:lnTo>
                  <a:lnTo>
                    <a:pt x="774131" y="1826022"/>
                  </a:lnTo>
                  <a:lnTo>
                    <a:pt x="821910" y="1832356"/>
                  </a:lnTo>
                  <a:lnTo>
                    <a:pt x="870139" y="1836185"/>
                  </a:lnTo>
                  <a:lnTo>
                    <a:pt x="918725" y="1837470"/>
                  </a:lnTo>
                  <a:lnTo>
                    <a:pt x="4456797" y="1837470"/>
                  </a:lnTo>
                  <a:lnTo>
                    <a:pt x="4505382" y="1836187"/>
                  </a:lnTo>
                  <a:lnTo>
                    <a:pt x="4553610" y="1832361"/>
                  </a:lnTo>
                  <a:lnTo>
                    <a:pt x="4601390" y="1826030"/>
                  </a:lnTo>
                  <a:lnTo>
                    <a:pt x="4648630" y="1817231"/>
                  </a:lnTo>
                  <a:lnTo>
                    <a:pt x="4695238" y="1806002"/>
                  </a:lnTo>
                  <a:lnTo>
                    <a:pt x="4741124" y="1792381"/>
                  </a:lnTo>
                  <a:lnTo>
                    <a:pt x="4786194" y="1776405"/>
                  </a:lnTo>
                  <a:lnTo>
                    <a:pt x="4830359" y="1758113"/>
                  </a:lnTo>
                  <a:lnTo>
                    <a:pt x="4873527" y="1737542"/>
                  </a:lnTo>
                  <a:lnTo>
                    <a:pt x="4915606" y="1714731"/>
                  </a:lnTo>
                  <a:lnTo>
                    <a:pt x="4956505" y="1689717"/>
                  </a:lnTo>
                  <a:lnTo>
                    <a:pt x="4996133" y="1662538"/>
                  </a:lnTo>
                  <a:lnTo>
                    <a:pt x="5034398" y="1633231"/>
                  </a:lnTo>
                  <a:lnTo>
                    <a:pt x="5071208" y="1601835"/>
                  </a:lnTo>
                  <a:lnTo>
                    <a:pt x="5106473" y="1568388"/>
                  </a:lnTo>
                  <a:lnTo>
                    <a:pt x="5139921" y="1533124"/>
                  </a:lnTo>
                  <a:lnTo>
                    <a:pt x="5171318" y="1496315"/>
                  </a:lnTo>
                  <a:lnTo>
                    <a:pt x="5200626" y="1458051"/>
                  </a:lnTo>
                  <a:lnTo>
                    <a:pt x="5227806" y="1418424"/>
                  </a:lnTo>
                  <a:lnTo>
                    <a:pt x="5252822" y="1377526"/>
                  </a:lnTo>
                  <a:lnTo>
                    <a:pt x="5275635" y="1335448"/>
                  </a:lnTo>
                  <a:lnTo>
                    <a:pt x="5296207" y="1292280"/>
                  </a:lnTo>
                  <a:lnTo>
                    <a:pt x="5314500" y="1248116"/>
                  </a:lnTo>
                  <a:lnTo>
                    <a:pt x="5330477" y="1203045"/>
                  </a:lnTo>
                  <a:lnTo>
                    <a:pt x="5344100" y="1157160"/>
                  </a:lnTo>
                  <a:lnTo>
                    <a:pt x="5355331" y="1110552"/>
                  </a:lnTo>
                  <a:lnTo>
                    <a:pt x="5364131" y="1063313"/>
                  </a:lnTo>
                  <a:lnTo>
                    <a:pt x="5370464" y="1015533"/>
                  </a:lnTo>
                  <a:lnTo>
                    <a:pt x="5372077" y="994913"/>
                  </a:lnTo>
                </a:path>
              </a:pathLst>
            </a:custGeom>
            <a:ln w="152399">
              <a:solidFill>
                <a:srgbClr val="5761A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242728" y="3781825"/>
              <a:ext cx="2009774" cy="2009774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817904" y="4611989"/>
              <a:ext cx="1762124" cy="1762124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3291777" y="7069475"/>
              <a:ext cx="1333499" cy="1333499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955112" y="4861724"/>
              <a:ext cx="3143249" cy="3143249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412068" y="7786326"/>
              <a:ext cx="1466849" cy="1466849"/>
            </a:xfrm>
            <a:prstGeom prst="rect">
              <a:avLst/>
            </a:prstGeom>
          </p:spPr>
        </p:pic>
      </p:grpSp>
      <p:sp>
        <p:nvSpPr>
          <p:cNvPr id="41" name="object 41"/>
          <p:cNvSpPr txBox="1"/>
          <p:nvPr/>
        </p:nvSpPr>
        <p:spPr>
          <a:xfrm>
            <a:off x="10734432" y="2845621"/>
            <a:ext cx="2833370" cy="746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5399"/>
              </a:lnSpc>
              <a:spcBef>
                <a:spcPts val="95"/>
              </a:spcBef>
            </a:pPr>
            <a:r>
              <a:rPr sz="2050" dirty="0">
                <a:solidFill>
                  <a:srgbClr val="002060"/>
                </a:solidFill>
                <a:latin typeface="Georgia"/>
                <a:cs typeface="Georgia"/>
              </a:rPr>
              <a:t>Экономия</a:t>
            </a:r>
            <a:r>
              <a:rPr sz="2050" spc="350" dirty="0">
                <a:solidFill>
                  <a:srgbClr val="002060"/>
                </a:solidFill>
                <a:latin typeface="Georgia"/>
                <a:cs typeface="Georgia"/>
              </a:rPr>
              <a:t> </a:t>
            </a:r>
            <a:r>
              <a:rPr sz="2050" spc="55" dirty="0">
                <a:solidFill>
                  <a:srgbClr val="002060"/>
                </a:solidFill>
                <a:latin typeface="Georgia"/>
                <a:cs typeface="Georgia"/>
              </a:rPr>
              <a:t>временных </a:t>
            </a:r>
            <a:r>
              <a:rPr sz="2050" spc="130" dirty="0">
                <a:solidFill>
                  <a:srgbClr val="002060"/>
                </a:solidFill>
                <a:latin typeface="Georgia"/>
                <a:cs typeface="Georgia"/>
              </a:rPr>
              <a:t>ресурсов</a:t>
            </a:r>
            <a:endParaRPr sz="2050">
              <a:latin typeface="Georgia"/>
              <a:cs typeface="Georgia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3938608" y="5138099"/>
            <a:ext cx="2957195" cy="746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5399"/>
              </a:lnSpc>
              <a:spcBef>
                <a:spcPts val="95"/>
              </a:spcBef>
            </a:pPr>
            <a:r>
              <a:rPr sz="2050" dirty="0">
                <a:solidFill>
                  <a:srgbClr val="002060"/>
                </a:solidFill>
                <a:latin typeface="Georgia"/>
                <a:cs typeface="Georgia"/>
              </a:rPr>
              <a:t>Экономия</a:t>
            </a:r>
            <a:r>
              <a:rPr sz="2050" spc="350" dirty="0">
                <a:solidFill>
                  <a:srgbClr val="002060"/>
                </a:solidFill>
                <a:latin typeface="Georgia"/>
                <a:cs typeface="Georgia"/>
              </a:rPr>
              <a:t> </a:t>
            </a:r>
            <a:r>
              <a:rPr sz="2050" spc="-10" dirty="0">
                <a:solidFill>
                  <a:srgbClr val="002060"/>
                </a:solidFill>
                <a:latin typeface="Georgia"/>
                <a:cs typeface="Georgia"/>
              </a:rPr>
              <a:t>финансовых </a:t>
            </a:r>
            <a:r>
              <a:rPr sz="2050" spc="130" dirty="0">
                <a:solidFill>
                  <a:srgbClr val="002060"/>
                </a:solidFill>
                <a:latin typeface="Georgia"/>
                <a:cs typeface="Georgia"/>
              </a:rPr>
              <a:t>ресурсов</a:t>
            </a:r>
            <a:endParaRPr sz="2050">
              <a:latin typeface="Georgia"/>
              <a:cs typeface="Georgia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6089829" y="2177246"/>
            <a:ext cx="3335020" cy="746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5399"/>
              </a:lnSpc>
              <a:spcBef>
                <a:spcPts val="95"/>
              </a:spcBef>
            </a:pPr>
            <a:r>
              <a:rPr sz="2050" dirty="0">
                <a:solidFill>
                  <a:srgbClr val="002060"/>
                </a:solidFill>
                <a:latin typeface="Georgia"/>
                <a:cs typeface="Georgia"/>
              </a:rPr>
              <a:t>Ускоренный</a:t>
            </a:r>
            <a:r>
              <a:rPr sz="2050" spc="484" dirty="0">
                <a:solidFill>
                  <a:srgbClr val="002060"/>
                </a:solidFill>
                <a:latin typeface="Georgia"/>
                <a:cs typeface="Georgia"/>
              </a:rPr>
              <a:t> </a:t>
            </a:r>
            <a:r>
              <a:rPr sz="2050" spc="114" dirty="0">
                <a:solidFill>
                  <a:srgbClr val="002060"/>
                </a:solidFill>
                <a:latin typeface="Georgia"/>
                <a:cs typeface="Georgia"/>
              </a:rPr>
              <a:t>процесс </a:t>
            </a:r>
            <a:r>
              <a:rPr sz="2050" spc="70" dirty="0">
                <a:solidFill>
                  <a:srgbClr val="002060"/>
                </a:solidFill>
                <a:latin typeface="Georgia"/>
                <a:cs typeface="Georgia"/>
              </a:rPr>
              <a:t>проведения</a:t>
            </a:r>
            <a:r>
              <a:rPr sz="2050" spc="114" dirty="0">
                <a:solidFill>
                  <a:srgbClr val="002060"/>
                </a:solidFill>
                <a:latin typeface="Georgia"/>
                <a:cs typeface="Georgia"/>
              </a:rPr>
              <a:t> </a:t>
            </a:r>
            <a:r>
              <a:rPr sz="2050" spc="40" dirty="0">
                <a:solidFill>
                  <a:srgbClr val="002060"/>
                </a:solidFill>
                <a:latin typeface="Georgia"/>
                <a:cs typeface="Georgia"/>
              </a:rPr>
              <a:t>мониторинга</a:t>
            </a:r>
            <a:endParaRPr sz="2050">
              <a:latin typeface="Georgia"/>
              <a:cs typeface="Georgia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9104561" y="7626270"/>
            <a:ext cx="2303780" cy="1697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4199"/>
              </a:lnSpc>
              <a:spcBef>
                <a:spcPts val="100"/>
              </a:spcBef>
            </a:pPr>
            <a:r>
              <a:rPr sz="2400" spc="65" dirty="0">
                <a:solidFill>
                  <a:srgbClr val="002060"/>
                </a:solidFill>
                <a:latin typeface="Georgia"/>
                <a:cs typeface="Georgia"/>
              </a:rPr>
              <a:t>Проведение качественной </a:t>
            </a:r>
            <a:r>
              <a:rPr sz="2400" spc="45" dirty="0">
                <a:solidFill>
                  <a:srgbClr val="002060"/>
                </a:solidFill>
                <a:latin typeface="Georgia"/>
                <a:cs typeface="Georgia"/>
              </a:rPr>
              <a:t>аналитической </a:t>
            </a:r>
            <a:r>
              <a:rPr sz="2400" spc="75" dirty="0">
                <a:solidFill>
                  <a:srgbClr val="002060"/>
                </a:solidFill>
                <a:latin typeface="Georgia"/>
                <a:cs typeface="Georgia"/>
              </a:rPr>
              <a:t>работы</a:t>
            </a:r>
            <a:endParaRPr sz="2400">
              <a:latin typeface="Georgia"/>
              <a:cs typeface="Georgia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843712" y="2751980"/>
            <a:ext cx="2149475" cy="11068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5399"/>
              </a:lnSpc>
              <a:spcBef>
                <a:spcPts val="95"/>
              </a:spcBef>
            </a:pPr>
            <a:r>
              <a:rPr sz="2050" dirty="0">
                <a:solidFill>
                  <a:srgbClr val="002060"/>
                </a:solidFill>
                <a:latin typeface="Georgia"/>
                <a:cs typeface="Georgia"/>
              </a:rPr>
              <a:t>100%</a:t>
            </a:r>
            <a:r>
              <a:rPr sz="2050" spc="125" dirty="0">
                <a:solidFill>
                  <a:srgbClr val="002060"/>
                </a:solidFill>
                <a:latin typeface="Georgia"/>
                <a:cs typeface="Georgia"/>
              </a:rPr>
              <a:t> </a:t>
            </a:r>
            <a:r>
              <a:rPr sz="2050" spc="105" dirty="0">
                <a:solidFill>
                  <a:srgbClr val="002060"/>
                </a:solidFill>
                <a:latin typeface="Georgia"/>
                <a:cs typeface="Georgia"/>
              </a:rPr>
              <a:t>охват</a:t>
            </a:r>
            <a:r>
              <a:rPr sz="2050" spc="135" dirty="0">
                <a:solidFill>
                  <a:srgbClr val="002060"/>
                </a:solidFill>
                <a:latin typeface="Georgia"/>
                <a:cs typeface="Georgia"/>
              </a:rPr>
              <a:t> </a:t>
            </a:r>
            <a:r>
              <a:rPr sz="2050" spc="125" dirty="0">
                <a:solidFill>
                  <a:srgbClr val="002060"/>
                </a:solidFill>
                <a:latin typeface="Georgia"/>
                <a:cs typeface="Georgia"/>
              </a:rPr>
              <a:t>всех </a:t>
            </a:r>
            <a:r>
              <a:rPr sz="2050" spc="-110" dirty="0">
                <a:solidFill>
                  <a:srgbClr val="002060"/>
                </a:solidFill>
                <a:latin typeface="Georgia"/>
                <a:cs typeface="Georgia"/>
              </a:rPr>
              <a:t>ННТПиППК</a:t>
            </a:r>
            <a:r>
              <a:rPr sz="2050" spc="40" dirty="0">
                <a:solidFill>
                  <a:srgbClr val="002060"/>
                </a:solidFill>
                <a:latin typeface="Georgia"/>
                <a:cs typeface="Georgia"/>
              </a:rPr>
              <a:t> </a:t>
            </a:r>
            <a:r>
              <a:rPr sz="2050" spc="-25" dirty="0">
                <a:solidFill>
                  <a:srgbClr val="002060"/>
                </a:solidFill>
                <a:latin typeface="Georgia"/>
                <a:cs typeface="Georgia"/>
              </a:rPr>
              <a:t>по </a:t>
            </a:r>
            <a:r>
              <a:rPr sz="2050" spc="70" dirty="0">
                <a:solidFill>
                  <a:srgbClr val="002060"/>
                </a:solidFill>
                <a:latin typeface="Georgia"/>
                <a:cs typeface="Georgia"/>
              </a:rPr>
              <a:t>Казахстану</a:t>
            </a:r>
            <a:endParaRPr sz="205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9" y="0"/>
            <a:ext cx="18287365" cy="1546225"/>
            <a:chOff x="689" y="0"/>
            <a:chExt cx="18287365" cy="15462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9" y="0"/>
              <a:ext cx="18287311" cy="154562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2958" y="141839"/>
              <a:ext cx="1133474" cy="1114424"/>
            </a:xfrm>
            <a:prstGeom prst="rect">
              <a:avLst/>
            </a:prstGeom>
          </p:spPr>
        </p:pic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7637145" marR="5080" indent="-1241425">
              <a:lnSpc>
                <a:spcPts val="3670"/>
              </a:lnSpc>
              <a:spcBef>
                <a:spcPts val="360"/>
              </a:spcBef>
            </a:pPr>
            <a:r>
              <a:rPr sz="3200" spc="-10" dirty="0"/>
              <a:t>Ключевые</a:t>
            </a:r>
            <a:r>
              <a:rPr sz="3200" spc="-120" dirty="0"/>
              <a:t> </a:t>
            </a:r>
            <a:r>
              <a:rPr sz="3200" spc="-20" dirty="0"/>
              <a:t>проблемные</a:t>
            </a:r>
            <a:r>
              <a:rPr sz="3200" spc="-120" dirty="0"/>
              <a:t> </a:t>
            </a:r>
            <a:r>
              <a:rPr sz="3200" spc="-10" dirty="0"/>
              <a:t>вопросы,</a:t>
            </a:r>
            <a:r>
              <a:rPr sz="3200" spc="-120" dirty="0"/>
              <a:t> </a:t>
            </a:r>
            <a:r>
              <a:rPr sz="3200" spc="-10" dirty="0"/>
              <a:t>выявленные </a:t>
            </a:r>
            <a:r>
              <a:rPr sz="3200" dirty="0"/>
              <a:t>в</a:t>
            </a:r>
            <a:r>
              <a:rPr sz="3200" spc="-90" dirty="0"/>
              <a:t> </a:t>
            </a:r>
            <a:r>
              <a:rPr sz="3200" dirty="0"/>
              <a:t>ходе</a:t>
            </a:r>
            <a:r>
              <a:rPr sz="3200" spc="-90" dirty="0"/>
              <a:t> </a:t>
            </a:r>
            <a:r>
              <a:rPr sz="3200" spc="-20" dirty="0"/>
              <a:t>проведения</a:t>
            </a:r>
            <a:r>
              <a:rPr sz="3200" spc="-90" dirty="0"/>
              <a:t> </a:t>
            </a:r>
            <a:r>
              <a:rPr sz="3200" spc="-10" dirty="0"/>
              <a:t>мониторинга</a:t>
            </a:r>
            <a:endParaRPr sz="3200"/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98737" y="1971455"/>
            <a:ext cx="809624" cy="81914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22453" y="3069679"/>
            <a:ext cx="736022" cy="738517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10832" y="4209827"/>
            <a:ext cx="800099" cy="693486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22927" y="5229887"/>
            <a:ext cx="800099" cy="78104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93349" y="6362132"/>
            <a:ext cx="653008" cy="669089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37197" y="7437561"/>
            <a:ext cx="781049" cy="752474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71398" y="8845419"/>
            <a:ext cx="666749" cy="733424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2041186" y="2141179"/>
            <a:ext cx="15565119" cy="75672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650" spc="-1230" dirty="0">
                <a:solidFill>
                  <a:srgbClr val="002060"/>
                </a:solidFill>
                <a:latin typeface="Yu Gothic"/>
                <a:cs typeface="Yu Gothic"/>
              </a:rPr>
              <a:t>Отклонения</a:t>
            </a:r>
            <a:r>
              <a:rPr sz="2650" spc="-25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650" spc="-1240" dirty="0">
                <a:solidFill>
                  <a:srgbClr val="002060"/>
                </a:solidFill>
                <a:latin typeface="Yu Gothic"/>
                <a:cs typeface="Yu Gothic"/>
              </a:rPr>
              <a:t>сроков</a:t>
            </a:r>
            <a:r>
              <a:rPr sz="2650" spc="-20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650" spc="-1210" dirty="0">
                <a:solidFill>
                  <a:srgbClr val="002060"/>
                </a:solidFill>
                <a:latin typeface="Yu Gothic"/>
                <a:cs typeface="Yu Gothic"/>
              </a:rPr>
              <a:t>исполнения</a:t>
            </a:r>
            <a:r>
              <a:rPr sz="2650" spc="-15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650" spc="-1300" dirty="0">
                <a:solidFill>
                  <a:srgbClr val="002060"/>
                </a:solidFill>
                <a:latin typeface="Yu Gothic"/>
                <a:cs typeface="Yu Gothic"/>
              </a:rPr>
              <a:t>задач</a:t>
            </a:r>
            <a:r>
              <a:rPr sz="2650" spc="-15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650" spc="-1250" dirty="0">
                <a:solidFill>
                  <a:srgbClr val="002060"/>
                </a:solidFill>
                <a:latin typeface="Yu Gothic"/>
                <a:cs typeface="Yu Gothic"/>
              </a:rPr>
              <a:t>в</a:t>
            </a:r>
            <a:r>
              <a:rPr sz="2650" spc="-20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650" spc="-1230" dirty="0">
                <a:solidFill>
                  <a:srgbClr val="002060"/>
                </a:solidFill>
                <a:latin typeface="Yu Gothic"/>
                <a:cs typeface="Yu Gothic"/>
              </a:rPr>
              <a:t>рамках</a:t>
            </a:r>
            <a:r>
              <a:rPr sz="2650" spc="-15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650" spc="-1250" dirty="0">
                <a:solidFill>
                  <a:srgbClr val="002060"/>
                </a:solidFill>
                <a:latin typeface="Yu Gothic"/>
                <a:cs typeface="Yu Gothic"/>
              </a:rPr>
              <a:t>календарного</a:t>
            </a:r>
            <a:r>
              <a:rPr sz="2650" spc="-15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650" spc="-1215" dirty="0">
                <a:solidFill>
                  <a:srgbClr val="002060"/>
                </a:solidFill>
                <a:latin typeface="Yu Gothic"/>
                <a:cs typeface="Yu Gothic"/>
              </a:rPr>
              <a:t>плана</a:t>
            </a:r>
            <a:r>
              <a:rPr sz="2650" spc="-20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650" spc="-1025" dirty="0">
                <a:solidFill>
                  <a:srgbClr val="002060"/>
                </a:solidFill>
                <a:latin typeface="Yu Gothic"/>
                <a:cs typeface="Yu Gothic"/>
              </a:rPr>
              <a:t>(Приложение</a:t>
            </a:r>
            <a:r>
              <a:rPr sz="2650" spc="-15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650" spc="-1380" dirty="0">
                <a:solidFill>
                  <a:srgbClr val="002060"/>
                </a:solidFill>
                <a:latin typeface="Yu Gothic"/>
                <a:cs typeface="Yu Gothic"/>
              </a:rPr>
              <a:t>к</a:t>
            </a:r>
            <a:r>
              <a:rPr sz="2650" spc="-15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650" spc="-1125" dirty="0">
                <a:solidFill>
                  <a:srgbClr val="002060"/>
                </a:solidFill>
                <a:latin typeface="Yu Gothic"/>
                <a:cs typeface="Yu Gothic"/>
              </a:rPr>
              <a:t>договору)</a:t>
            </a:r>
            <a:endParaRPr sz="2650">
              <a:latin typeface="Yu Gothic"/>
              <a:cs typeface="Yu Gothic"/>
            </a:endParaRPr>
          </a:p>
          <a:p>
            <a:pPr>
              <a:lnSpc>
                <a:spcPct val="100000"/>
              </a:lnSpc>
              <a:spcBef>
                <a:spcPts val="215"/>
              </a:spcBef>
            </a:pPr>
            <a:endParaRPr sz="2650">
              <a:latin typeface="Yu Gothic"/>
              <a:cs typeface="Yu Gothic"/>
            </a:endParaRPr>
          </a:p>
          <a:p>
            <a:pPr marL="12700">
              <a:lnSpc>
                <a:spcPct val="100000"/>
              </a:lnSpc>
            </a:pPr>
            <a:r>
              <a:rPr sz="2650" spc="-1255" dirty="0">
                <a:solidFill>
                  <a:srgbClr val="002060"/>
                </a:solidFill>
                <a:latin typeface="Yu Gothic"/>
                <a:cs typeface="Yu Gothic"/>
              </a:rPr>
              <a:t>Значительное</a:t>
            </a:r>
            <a:r>
              <a:rPr sz="2650" spc="-5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650" spc="-1205" dirty="0">
                <a:solidFill>
                  <a:srgbClr val="002060"/>
                </a:solidFill>
                <a:latin typeface="Yu Gothic"/>
                <a:cs typeface="Yu Gothic"/>
              </a:rPr>
              <a:t>изменение</a:t>
            </a:r>
            <a:r>
              <a:rPr sz="2650" spc="-10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650" spc="-1300" dirty="0">
                <a:solidFill>
                  <a:srgbClr val="002060"/>
                </a:solidFill>
                <a:latin typeface="Yu Gothic"/>
                <a:cs typeface="Yu Gothic"/>
              </a:rPr>
              <a:t>состава</a:t>
            </a:r>
            <a:r>
              <a:rPr sz="2650" spc="-5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650" spc="-1235" dirty="0">
                <a:solidFill>
                  <a:srgbClr val="002060"/>
                </a:solidFill>
                <a:latin typeface="Yu Gothic"/>
                <a:cs typeface="Yu Gothic"/>
              </a:rPr>
              <a:t>членов</a:t>
            </a:r>
            <a:r>
              <a:rPr sz="2650" spc="-5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650" spc="-1280" dirty="0">
                <a:solidFill>
                  <a:srgbClr val="002060"/>
                </a:solidFill>
                <a:latin typeface="Yu Gothic"/>
                <a:cs typeface="Yu Gothic"/>
              </a:rPr>
              <a:t>исследовательской</a:t>
            </a:r>
            <a:r>
              <a:rPr sz="2650" spc="-5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650" spc="-1195" dirty="0">
                <a:solidFill>
                  <a:srgbClr val="002060"/>
                </a:solidFill>
                <a:latin typeface="Yu Gothic"/>
                <a:cs typeface="Yu Gothic"/>
              </a:rPr>
              <a:t>группы</a:t>
            </a:r>
            <a:r>
              <a:rPr sz="2650" spc="-10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650" spc="-1085" dirty="0">
                <a:solidFill>
                  <a:srgbClr val="002060"/>
                </a:solidFill>
                <a:latin typeface="Yu Gothic"/>
                <a:cs typeface="Yu Gothic"/>
              </a:rPr>
              <a:t>(Одобренная</a:t>
            </a:r>
            <a:r>
              <a:rPr sz="2650" spc="-5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650" spc="-1100" dirty="0">
                <a:solidFill>
                  <a:srgbClr val="002060"/>
                </a:solidFill>
                <a:latin typeface="Yu Gothic"/>
                <a:cs typeface="Yu Gothic"/>
              </a:rPr>
              <a:t>Заявка)</a:t>
            </a:r>
            <a:endParaRPr sz="2650">
              <a:latin typeface="Yu Gothic"/>
              <a:cs typeface="Yu Gothic"/>
            </a:endParaRPr>
          </a:p>
          <a:p>
            <a:pPr>
              <a:lnSpc>
                <a:spcPct val="100000"/>
              </a:lnSpc>
              <a:spcBef>
                <a:spcPts val="210"/>
              </a:spcBef>
            </a:pPr>
            <a:endParaRPr sz="2650">
              <a:latin typeface="Yu Gothic"/>
              <a:cs typeface="Yu Gothic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550" spc="-1145" dirty="0">
                <a:solidFill>
                  <a:srgbClr val="002060"/>
                </a:solidFill>
                <a:latin typeface="Yu Gothic"/>
                <a:cs typeface="Yu Gothic"/>
              </a:rPr>
              <a:t>Перераспределение</a:t>
            </a:r>
            <a:r>
              <a:rPr sz="2550" spc="-25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550" spc="-1190" dirty="0">
                <a:solidFill>
                  <a:srgbClr val="002060"/>
                </a:solidFill>
                <a:latin typeface="Yu Gothic"/>
                <a:cs typeface="Yu Gothic"/>
              </a:rPr>
              <a:t>значительных</a:t>
            </a:r>
            <a:r>
              <a:rPr sz="2550" spc="-15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550" spc="-1095" dirty="0">
                <a:solidFill>
                  <a:srgbClr val="002060"/>
                </a:solidFill>
                <a:latin typeface="Yu Gothic"/>
                <a:cs typeface="Yu Gothic"/>
              </a:rPr>
              <a:t>сумм</a:t>
            </a:r>
            <a:r>
              <a:rPr sz="2550" spc="-15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550" spc="-1090" dirty="0">
                <a:solidFill>
                  <a:srgbClr val="002060"/>
                </a:solidFill>
                <a:latin typeface="Yu Gothic"/>
                <a:cs typeface="Yu Gothic"/>
              </a:rPr>
              <a:t>финансовых</a:t>
            </a:r>
            <a:r>
              <a:rPr sz="2550" spc="-15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550" spc="-1240" dirty="0">
                <a:solidFill>
                  <a:srgbClr val="002060"/>
                </a:solidFill>
                <a:latin typeface="Yu Gothic"/>
                <a:cs typeface="Yu Gothic"/>
              </a:rPr>
              <a:t>средств</a:t>
            </a:r>
            <a:r>
              <a:rPr sz="2550" spc="-20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550" spc="-1275" dirty="0">
                <a:solidFill>
                  <a:srgbClr val="002060"/>
                </a:solidFill>
                <a:latin typeface="Yu Gothic"/>
                <a:cs typeface="Yu Gothic"/>
              </a:rPr>
              <a:t>с</a:t>
            </a:r>
            <a:r>
              <a:rPr sz="2550" spc="-15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550" spc="-1125" dirty="0">
                <a:solidFill>
                  <a:srgbClr val="002060"/>
                </a:solidFill>
                <a:latin typeface="Yu Gothic"/>
                <a:cs typeface="Yu Gothic"/>
              </a:rPr>
              <a:t>разных</a:t>
            </a:r>
            <a:r>
              <a:rPr sz="2550" spc="-15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550" spc="-1275" dirty="0">
                <a:solidFill>
                  <a:srgbClr val="002060"/>
                </a:solidFill>
                <a:latin typeface="Yu Gothic"/>
                <a:cs typeface="Yu Gothic"/>
              </a:rPr>
              <a:t>статей</a:t>
            </a:r>
            <a:r>
              <a:rPr sz="2550" spc="-15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550" spc="-1285" dirty="0">
                <a:solidFill>
                  <a:srgbClr val="002060"/>
                </a:solidFill>
                <a:latin typeface="Yu Gothic"/>
                <a:cs typeface="Yu Gothic"/>
              </a:rPr>
              <a:t>затрат</a:t>
            </a:r>
            <a:r>
              <a:rPr sz="2550" spc="-15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550" spc="-1125" dirty="0">
                <a:solidFill>
                  <a:srgbClr val="002060"/>
                </a:solidFill>
                <a:latin typeface="Yu Gothic"/>
                <a:cs typeface="Yu Gothic"/>
              </a:rPr>
              <a:t>на</a:t>
            </a:r>
            <a:r>
              <a:rPr sz="2550" spc="-15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550" spc="-1220" dirty="0">
                <a:solidFill>
                  <a:srgbClr val="002060"/>
                </a:solidFill>
                <a:latin typeface="Yu Gothic"/>
                <a:cs typeface="Yu Gothic"/>
              </a:rPr>
              <a:t>оплату</a:t>
            </a:r>
            <a:r>
              <a:rPr sz="2550" spc="-15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550" spc="-1240" dirty="0">
                <a:solidFill>
                  <a:srgbClr val="002060"/>
                </a:solidFill>
                <a:latin typeface="Yu Gothic"/>
                <a:cs typeface="Yu Gothic"/>
              </a:rPr>
              <a:t>труда</a:t>
            </a:r>
            <a:endParaRPr sz="2550">
              <a:latin typeface="Yu Gothic"/>
              <a:cs typeface="Yu Gothic"/>
            </a:endParaRPr>
          </a:p>
          <a:p>
            <a:pPr marL="12700" marR="5080">
              <a:lnSpc>
                <a:spcPct val="126200"/>
              </a:lnSpc>
              <a:spcBef>
                <a:spcPts val="3065"/>
              </a:spcBef>
            </a:pPr>
            <a:r>
              <a:rPr sz="2550" spc="-1135" dirty="0">
                <a:solidFill>
                  <a:srgbClr val="002060"/>
                </a:solidFill>
                <a:latin typeface="Yu Gothic"/>
                <a:cs typeface="Yu Gothic"/>
              </a:rPr>
              <a:t>Приобретение</a:t>
            </a:r>
            <a:r>
              <a:rPr sz="2550" spc="-15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550" spc="-1145" dirty="0">
                <a:solidFill>
                  <a:srgbClr val="002060"/>
                </a:solidFill>
                <a:latin typeface="Yu Gothic"/>
                <a:cs typeface="Yu Gothic"/>
              </a:rPr>
              <a:t>оборудования</a:t>
            </a:r>
            <a:r>
              <a:rPr sz="2550" spc="-15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550" spc="-1075" dirty="0">
                <a:solidFill>
                  <a:srgbClr val="002060"/>
                </a:solidFill>
                <a:latin typeface="Yu Gothic"/>
                <a:cs typeface="Yu Gothic"/>
              </a:rPr>
              <a:t>и</a:t>
            </a:r>
            <a:r>
              <a:rPr sz="2550" spc="-15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550" spc="-1135" dirty="0">
                <a:solidFill>
                  <a:srgbClr val="002060"/>
                </a:solidFill>
                <a:latin typeface="Yu Gothic"/>
                <a:cs typeface="Yu Gothic"/>
              </a:rPr>
              <a:t>программного</a:t>
            </a:r>
            <a:r>
              <a:rPr sz="2550" spc="-15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550" spc="-1170" dirty="0">
                <a:solidFill>
                  <a:srgbClr val="002060"/>
                </a:solidFill>
                <a:latin typeface="Yu Gothic"/>
                <a:cs typeface="Yu Gothic"/>
              </a:rPr>
              <a:t>обеспечения</a:t>
            </a:r>
            <a:r>
              <a:rPr sz="2550" spc="-15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550" spc="-905" dirty="0">
                <a:solidFill>
                  <a:srgbClr val="002060"/>
                </a:solidFill>
                <a:latin typeface="Yu Gothic"/>
                <a:cs typeface="Yu Gothic"/>
              </a:rPr>
              <a:t>(для</a:t>
            </a:r>
            <a:r>
              <a:rPr sz="2550" spc="-15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550" spc="-1125" dirty="0">
                <a:solidFill>
                  <a:srgbClr val="002060"/>
                </a:solidFill>
                <a:latin typeface="Yu Gothic"/>
                <a:cs typeface="Yu Gothic"/>
              </a:rPr>
              <a:t>юридических</a:t>
            </a:r>
            <a:r>
              <a:rPr sz="2550" spc="-15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550" spc="-660" dirty="0">
                <a:solidFill>
                  <a:srgbClr val="002060"/>
                </a:solidFill>
                <a:latin typeface="Yu Gothic"/>
                <a:cs typeface="Yu Gothic"/>
              </a:rPr>
              <a:t>лиц),</a:t>
            </a:r>
            <a:r>
              <a:rPr sz="2550" spc="-15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550" spc="-1140" dirty="0">
                <a:solidFill>
                  <a:srgbClr val="002060"/>
                </a:solidFill>
                <a:latin typeface="Yu Gothic"/>
                <a:cs typeface="Yu Gothic"/>
              </a:rPr>
              <a:t>не</a:t>
            </a:r>
            <a:r>
              <a:rPr sz="2550" spc="-15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550" spc="-1205" dirty="0">
                <a:solidFill>
                  <a:srgbClr val="002060"/>
                </a:solidFill>
                <a:latin typeface="Yu Gothic"/>
                <a:cs typeface="Yu Gothic"/>
              </a:rPr>
              <a:t>используемого</a:t>
            </a:r>
            <a:r>
              <a:rPr sz="2550" spc="635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550" spc="-1100" dirty="0">
                <a:solidFill>
                  <a:srgbClr val="002060"/>
                </a:solidFill>
                <a:latin typeface="Yu Gothic"/>
                <a:cs typeface="Yu Gothic"/>
              </a:rPr>
              <a:t>по</a:t>
            </a:r>
            <a:r>
              <a:rPr sz="2550" spc="-35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550" spc="-1115" dirty="0">
                <a:solidFill>
                  <a:srgbClr val="002060"/>
                </a:solidFill>
                <a:latin typeface="Yu Gothic"/>
                <a:cs typeface="Yu Gothic"/>
              </a:rPr>
              <a:t>назначению</a:t>
            </a:r>
            <a:endParaRPr sz="2550">
              <a:latin typeface="Yu Gothic"/>
              <a:cs typeface="Yu Gothic"/>
            </a:endParaRPr>
          </a:p>
          <a:p>
            <a:pPr marL="12700">
              <a:lnSpc>
                <a:spcPct val="100000"/>
              </a:lnSpc>
              <a:spcBef>
                <a:spcPts val="3290"/>
              </a:spcBef>
            </a:pPr>
            <a:r>
              <a:rPr sz="2650" spc="-1220" dirty="0">
                <a:solidFill>
                  <a:srgbClr val="002060"/>
                </a:solidFill>
                <a:latin typeface="Yu Gothic"/>
                <a:cs typeface="Yu Gothic"/>
              </a:rPr>
              <a:t>Использование</a:t>
            </a:r>
            <a:r>
              <a:rPr sz="2650" spc="-45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650" spc="-1200" dirty="0">
                <a:solidFill>
                  <a:srgbClr val="002060"/>
                </a:solidFill>
                <a:latin typeface="Yu Gothic"/>
                <a:cs typeface="Yu Gothic"/>
              </a:rPr>
              <a:t>средств,</a:t>
            </a:r>
            <a:r>
              <a:rPr sz="2650" spc="-35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650" spc="-1160" dirty="0">
                <a:solidFill>
                  <a:srgbClr val="002060"/>
                </a:solidFill>
                <a:latin typeface="Yu Gothic"/>
                <a:cs typeface="Yu Gothic"/>
              </a:rPr>
              <a:t>выделенных</a:t>
            </a:r>
            <a:r>
              <a:rPr sz="2650" spc="-35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650" spc="-1195" dirty="0">
                <a:solidFill>
                  <a:srgbClr val="002060"/>
                </a:solidFill>
                <a:latin typeface="Yu Gothic"/>
                <a:cs typeface="Yu Gothic"/>
              </a:rPr>
              <a:t>на</a:t>
            </a:r>
            <a:r>
              <a:rPr sz="2650" spc="-35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650" spc="-1225" dirty="0">
                <a:solidFill>
                  <a:srgbClr val="002060"/>
                </a:solidFill>
                <a:latin typeface="Yu Gothic"/>
                <a:cs typeface="Yu Gothic"/>
              </a:rPr>
              <a:t>грантовый</a:t>
            </a:r>
            <a:r>
              <a:rPr sz="2650" spc="-35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650" spc="-1160" dirty="0">
                <a:solidFill>
                  <a:srgbClr val="002060"/>
                </a:solidFill>
                <a:latin typeface="Yu Gothic"/>
                <a:cs typeface="Yu Gothic"/>
              </a:rPr>
              <a:t>проект,</a:t>
            </a:r>
            <a:r>
              <a:rPr sz="2650" spc="-35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650" spc="-1210" dirty="0">
                <a:solidFill>
                  <a:srgbClr val="002060"/>
                </a:solidFill>
                <a:latin typeface="Yu Gothic"/>
                <a:cs typeface="Yu Gothic"/>
              </a:rPr>
              <a:t>не</a:t>
            </a:r>
            <a:r>
              <a:rPr sz="2650" spc="-35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650" spc="-1170" dirty="0">
                <a:solidFill>
                  <a:srgbClr val="002060"/>
                </a:solidFill>
                <a:latin typeface="Yu Gothic"/>
                <a:cs typeface="Yu Gothic"/>
              </a:rPr>
              <a:t>по</a:t>
            </a:r>
            <a:r>
              <a:rPr sz="2650" spc="-35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650" spc="-1185" dirty="0">
                <a:solidFill>
                  <a:srgbClr val="002060"/>
                </a:solidFill>
                <a:latin typeface="Yu Gothic"/>
                <a:cs typeface="Yu Gothic"/>
              </a:rPr>
              <a:t>назначению</a:t>
            </a:r>
            <a:endParaRPr sz="2650">
              <a:latin typeface="Yu Gothic"/>
              <a:cs typeface="Yu Gothic"/>
            </a:endParaRPr>
          </a:p>
          <a:p>
            <a:pPr>
              <a:lnSpc>
                <a:spcPct val="100000"/>
              </a:lnSpc>
              <a:spcBef>
                <a:spcPts val="819"/>
              </a:spcBef>
            </a:pPr>
            <a:endParaRPr sz="2650">
              <a:latin typeface="Yu Gothic"/>
              <a:cs typeface="Yu Gothic"/>
            </a:endParaRPr>
          </a:p>
          <a:p>
            <a:pPr marL="12700">
              <a:lnSpc>
                <a:spcPct val="100000"/>
              </a:lnSpc>
            </a:pPr>
            <a:r>
              <a:rPr sz="2550" spc="-1140" dirty="0">
                <a:solidFill>
                  <a:srgbClr val="002060"/>
                </a:solidFill>
                <a:latin typeface="Yu Gothic"/>
                <a:cs typeface="Yu Gothic"/>
              </a:rPr>
              <a:t>Заключение</a:t>
            </a:r>
            <a:r>
              <a:rPr sz="2550" spc="-35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550" spc="-1165" dirty="0">
                <a:solidFill>
                  <a:srgbClr val="002060"/>
                </a:solidFill>
                <a:latin typeface="Yu Gothic"/>
                <a:cs typeface="Yu Gothic"/>
              </a:rPr>
              <a:t>Договоров</a:t>
            </a:r>
            <a:r>
              <a:rPr sz="2550" spc="-25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550" spc="-1085" dirty="0">
                <a:solidFill>
                  <a:srgbClr val="002060"/>
                </a:solidFill>
                <a:latin typeface="Yu Gothic"/>
                <a:cs typeface="Yu Gothic"/>
              </a:rPr>
              <a:t>ГПХ</a:t>
            </a:r>
            <a:r>
              <a:rPr sz="2550" spc="-25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550" spc="-1275" dirty="0">
                <a:solidFill>
                  <a:srgbClr val="002060"/>
                </a:solidFill>
                <a:latin typeface="Yu Gothic"/>
                <a:cs typeface="Yu Gothic"/>
              </a:rPr>
              <a:t>с</a:t>
            </a:r>
            <a:r>
              <a:rPr sz="2550" spc="-30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550" spc="-1090" dirty="0">
                <a:solidFill>
                  <a:srgbClr val="002060"/>
                </a:solidFill>
                <a:latin typeface="Yu Gothic"/>
                <a:cs typeface="Yu Gothic"/>
              </a:rPr>
              <a:t>основными</a:t>
            </a:r>
            <a:r>
              <a:rPr sz="2550" spc="-25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550" spc="-1175" dirty="0">
                <a:solidFill>
                  <a:srgbClr val="002060"/>
                </a:solidFill>
                <a:latin typeface="Yu Gothic"/>
                <a:cs typeface="Yu Gothic"/>
              </a:rPr>
              <a:t>исполнителями</a:t>
            </a:r>
            <a:r>
              <a:rPr sz="2550" spc="-25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550" spc="-1100" dirty="0">
                <a:solidFill>
                  <a:srgbClr val="002060"/>
                </a:solidFill>
                <a:latin typeface="Yu Gothic"/>
                <a:cs typeface="Yu Gothic"/>
              </a:rPr>
              <a:t>проекта/программы</a:t>
            </a:r>
            <a:endParaRPr sz="2550">
              <a:latin typeface="Yu Gothic"/>
              <a:cs typeface="Yu Gothic"/>
            </a:endParaRPr>
          </a:p>
          <a:p>
            <a:pPr>
              <a:lnSpc>
                <a:spcPct val="100000"/>
              </a:lnSpc>
              <a:spcBef>
                <a:spcPts val="969"/>
              </a:spcBef>
            </a:pPr>
            <a:endParaRPr sz="2550">
              <a:latin typeface="Yu Gothic"/>
              <a:cs typeface="Yu Gothic"/>
            </a:endParaRPr>
          </a:p>
          <a:p>
            <a:pPr marL="43180" marR="793115">
              <a:lnSpc>
                <a:spcPct val="123700"/>
              </a:lnSpc>
            </a:pPr>
            <a:r>
              <a:rPr sz="2550" spc="-1165" dirty="0">
                <a:solidFill>
                  <a:srgbClr val="002060"/>
                </a:solidFill>
                <a:latin typeface="Yu Gothic"/>
                <a:cs typeface="Yu Gothic"/>
              </a:rPr>
              <a:t>Публикация</a:t>
            </a:r>
            <a:r>
              <a:rPr sz="2550" spc="-40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550" spc="-1275" dirty="0">
                <a:solidFill>
                  <a:srgbClr val="002060"/>
                </a:solidFill>
                <a:latin typeface="Yu Gothic"/>
                <a:cs typeface="Yu Gothic"/>
              </a:rPr>
              <a:t>результатов</a:t>
            </a:r>
            <a:r>
              <a:rPr sz="2550" spc="-30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550" spc="-1170" dirty="0">
                <a:solidFill>
                  <a:srgbClr val="002060"/>
                </a:solidFill>
                <a:latin typeface="Yu Gothic"/>
                <a:cs typeface="Yu Gothic"/>
              </a:rPr>
              <a:t>научной</a:t>
            </a:r>
            <a:r>
              <a:rPr sz="2550" spc="-30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550" spc="-1255" dirty="0">
                <a:solidFill>
                  <a:srgbClr val="002060"/>
                </a:solidFill>
                <a:latin typeface="Yu Gothic"/>
                <a:cs typeface="Yu Gothic"/>
              </a:rPr>
              <a:t>деятельности</a:t>
            </a:r>
            <a:r>
              <a:rPr sz="2550" spc="-30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550" spc="-1240" dirty="0">
                <a:solidFill>
                  <a:srgbClr val="002060"/>
                </a:solidFill>
                <a:latin typeface="Yu Gothic"/>
                <a:cs typeface="Yu Gothic"/>
              </a:rPr>
              <a:t>через</a:t>
            </a:r>
            <a:r>
              <a:rPr sz="2550" spc="-30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550" spc="-1195" dirty="0">
                <a:solidFill>
                  <a:srgbClr val="002060"/>
                </a:solidFill>
                <a:latin typeface="Yu Gothic"/>
                <a:cs typeface="Yu Gothic"/>
              </a:rPr>
              <a:t>посреднические</a:t>
            </a:r>
            <a:r>
              <a:rPr sz="2550" spc="-30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550" spc="-1180" dirty="0">
                <a:solidFill>
                  <a:srgbClr val="002060"/>
                </a:solidFill>
                <a:latin typeface="Yu Gothic"/>
                <a:cs typeface="Yu Gothic"/>
              </a:rPr>
              <a:t>организации</a:t>
            </a:r>
            <a:r>
              <a:rPr sz="2550" spc="-30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550" spc="-1100" dirty="0">
                <a:solidFill>
                  <a:srgbClr val="002060"/>
                </a:solidFill>
                <a:latin typeface="Yu Gothic"/>
                <a:cs typeface="Yu Gothic"/>
              </a:rPr>
              <a:t>и</a:t>
            </a:r>
            <a:r>
              <a:rPr sz="2550" spc="-30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550" spc="-1175" dirty="0">
                <a:solidFill>
                  <a:srgbClr val="002060"/>
                </a:solidFill>
                <a:latin typeface="Yu Gothic"/>
                <a:cs typeface="Yu Gothic"/>
              </a:rPr>
              <a:t>заключение</a:t>
            </a:r>
            <a:r>
              <a:rPr sz="2550" spc="635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550" spc="-1165" dirty="0">
                <a:solidFill>
                  <a:srgbClr val="002060"/>
                </a:solidFill>
                <a:latin typeface="Yu Gothic"/>
                <a:cs typeface="Yu Gothic"/>
              </a:rPr>
              <a:t>Договоров</a:t>
            </a:r>
            <a:r>
              <a:rPr sz="2550" spc="-45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550" spc="-1150" dirty="0">
                <a:solidFill>
                  <a:srgbClr val="002060"/>
                </a:solidFill>
                <a:latin typeface="Yu Gothic"/>
                <a:cs typeface="Yu Gothic"/>
              </a:rPr>
              <a:t>об</a:t>
            </a:r>
            <a:r>
              <a:rPr sz="2550" spc="-35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550" spc="-1195" dirty="0">
                <a:solidFill>
                  <a:srgbClr val="002060"/>
                </a:solidFill>
                <a:latin typeface="Yu Gothic"/>
                <a:cs typeface="Yu Gothic"/>
              </a:rPr>
              <a:t>оказании</a:t>
            </a:r>
            <a:r>
              <a:rPr sz="2550" spc="-35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550" spc="-1305" dirty="0">
                <a:solidFill>
                  <a:srgbClr val="002060"/>
                </a:solidFill>
                <a:latin typeface="Yu Gothic"/>
                <a:cs typeface="Yu Gothic"/>
              </a:rPr>
              <a:t>услуг</a:t>
            </a:r>
            <a:r>
              <a:rPr sz="2550" spc="-30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550" spc="-1275" dirty="0">
                <a:solidFill>
                  <a:srgbClr val="002060"/>
                </a:solidFill>
                <a:latin typeface="Yu Gothic"/>
                <a:cs typeface="Yu Gothic"/>
              </a:rPr>
              <a:t>с</a:t>
            </a:r>
            <a:r>
              <a:rPr sz="2550" spc="-35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550" spc="-1155" dirty="0">
                <a:solidFill>
                  <a:srgbClr val="002060"/>
                </a:solidFill>
                <a:latin typeface="Yu Gothic"/>
                <a:cs typeface="Yu Gothic"/>
              </a:rPr>
              <a:t>физическими</a:t>
            </a:r>
            <a:r>
              <a:rPr sz="2550" spc="-35" dirty="0">
                <a:solidFill>
                  <a:srgbClr val="002060"/>
                </a:solidFill>
                <a:latin typeface="Yu Gothic"/>
                <a:cs typeface="Yu Gothic"/>
              </a:rPr>
              <a:t> </a:t>
            </a:r>
            <a:r>
              <a:rPr sz="2550" spc="-1115" dirty="0">
                <a:solidFill>
                  <a:srgbClr val="002060"/>
                </a:solidFill>
                <a:latin typeface="Yu Gothic"/>
                <a:cs typeface="Yu Gothic"/>
              </a:rPr>
              <a:t>лицами</a:t>
            </a:r>
            <a:endParaRPr sz="2550">
              <a:latin typeface="Yu Gothic"/>
              <a:cs typeface="Yu Gothi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Words>1122</Words>
  <Application>Microsoft Office PowerPoint</Application>
  <PresentationFormat>Произвольный</PresentationFormat>
  <Paragraphs>136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8" baseType="lpstr">
      <vt:lpstr>Microsoft YaHei</vt:lpstr>
      <vt:lpstr>Yu Gothic</vt:lpstr>
      <vt:lpstr>Arial</vt:lpstr>
      <vt:lpstr>Arial Black</vt:lpstr>
      <vt:lpstr>Arial MT</vt:lpstr>
      <vt:lpstr>Calibri</vt:lpstr>
      <vt:lpstr>Gadugi</vt:lpstr>
      <vt:lpstr>Georgia</vt:lpstr>
      <vt:lpstr>Lucida Sans Unicode</vt:lpstr>
      <vt:lpstr>Microsoft Sans Serif</vt:lpstr>
      <vt:lpstr>Rubik</vt:lpstr>
      <vt:lpstr>Tahoma</vt:lpstr>
      <vt:lpstr>Times New Roman</vt:lpstr>
      <vt:lpstr>Trebuchet MS</vt:lpstr>
      <vt:lpstr>Verdana</vt:lpstr>
      <vt:lpstr>Office Theme</vt:lpstr>
      <vt:lpstr>Презентация PowerPoint</vt:lpstr>
      <vt:lpstr>НОРМАТИВНЫЕ ПРАВОВЫЕ АКТЫ РЕГУЛИРУЮЩИЕ ДЕЯТЕЛЬНОСТЬ ДЕПАРТАМЕНТА МОНИТОРИНГА</vt:lpstr>
      <vt:lpstr>2175 Проектов и программ</vt:lpstr>
      <vt:lpstr>Этапы мониторинга</vt:lpstr>
      <vt:lpstr>Процесс подготовки к проведению мониторинга</vt:lpstr>
      <vt:lpstr>ПЛАН МОНИТОРИНГА 2026 ГОДА</vt:lpstr>
      <vt:lpstr>Автоматизация бизнес-процессов</vt:lpstr>
      <vt:lpstr>Новый формат “Дистанционный мониторинг”</vt:lpstr>
      <vt:lpstr>Ключевые проблемные вопросы, выявленные в ходе проведения мониторинга</vt:lpstr>
      <vt:lpstr>Какие проекты/программы подлежат мониторингу? Когда проводится мониторинг? Кто проверяет объекты? На что влияют Акты? Как часто может проводиться мониторинг? Что, если проект/программа не рекомендованы к дальнейшей реализации и финансированию?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! Семинар 2026 год, копия</dc:title>
  <dc:creator>Александра Ким</dc:creator>
  <cp:keywords>DAHL-9ZThqE,BAEm3ld6UDM,0</cp:keywords>
  <cp:lastModifiedBy>Тереза Алшимбаева</cp:lastModifiedBy>
  <cp:revision>1</cp:revision>
  <dcterms:created xsi:type="dcterms:W3CDTF">2026-06-11T06:46:57Z</dcterms:created>
  <dcterms:modified xsi:type="dcterms:W3CDTF">2026-06-11T06:57:15Z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2026-06-11T00:00:00Z</vt:filetime>
  </property>
  <property fmtid="{D5CDD505-2E9C-101B-9397-08002B2CF9AE}" pid="4" name="Creator">
    <vt:lpwstr>Canva</vt:lpwstr>
  </property>
  <property fmtid="{D5CDD505-2E9C-101B-9397-08002B2CF9AE}" pid="5" name="LastSaved">
    <vt:filetime>2026-06-11T00:00:00Z</vt:filetime>
  </property>
  <property fmtid="{D5CDD505-2E9C-101B-9397-08002B2CF9AE}" pid="6" name="Producer">
    <vt:lpwstr>Canva</vt:lpwstr>
  </property>
</Properties>
</file>