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E653A-66A5-4640-A14D-D21EFB845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1E52-E720-40C0-B89D-5041FF284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16CDD1-6F7A-4C9F-ACEF-1068F5E04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9E001B-3A24-47B6-94F2-895ABE42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4031DE-6693-4299-B05D-FDDF8982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1448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F5D69-30D5-4C59-B7DF-642284920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3ECA3A-F1C8-4D99-A302-9788DDECB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597800-3A40-4D05-BC1B-9A5BE806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7E82C8-ACB0-4A39-95B5-353F1F460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F58F27-26B1-4AA3-880D-9B21710E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0786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EB9398-CC41-48C9-A160-7002103C3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C86812-2D08-4365-8D33-64D17C4B0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4648CF-FC40-4971-B260-8F611617E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CA4DF7-6419-44D1-A6B4-6F3803A1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3178DB-C4E6-4CBC-945E-929F793D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4178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1CCFA-85BB-422E-B98F-6BD64B053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08ECDF-EE65-4C7D-B226-6EBFDCBD1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B71A17-FF15-4C17-83EE-410CE30F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9E7B9-9F29-4432-A3F1-D75F0EF67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D9158E-F9C6-45FB-8BEB-B14B3694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650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DEABF-8E82-4C31-ADF4-E24C2FCB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649FF5-2B17-45BF-89AB-2EADEC7EB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EDD01-29DC-4D9B-85CB-F49D6A7C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8E8704-4B91-4478-800D-98E4447B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DFE94-90CE-4199-935D-518852EA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214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FBA8F-7C69-4EBC-A13D-B5AFDFAF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42AE49-AE8D-4842-87B0-C68B341B0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577E43-F034-4252-9886-30101E6CF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08142A-7DBC-492C-B1EB-0203ABBE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7D7A91-9226-4494-AD69-58CE7746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B41672-051B-47AA-ACF0-1B7CD4D3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226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2643D-49AF-4CC6-9011-12B29149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747FB6-DB3A-4062-BDCD-85C45B9CB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2544C8-A0F7-441C-BD04-3838B850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55DDC6-F3B3-4717-B315-DDD47CED5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802EC2-BA13-4DE4-8BF8-02B9CF4B9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F00F6B-BD29-404C-9854-0AE02171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80C259-877F-424F-B9AD-39268917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EC15E4-B9AD-4FE2-8506-BCAE3056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547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7DB26-B07B-4ADA-A3D2-42E13BE5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CA2F80-99FC-40A8-93BA-AD210AD53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244A50-C795-48A1-9926-17BDD119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65925-DB86-451A-ABF5-E69E29B6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872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B9E6E5-F1FF-42C7-8216-E7D09502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3734A7-9DE7-4F8D-9F4E-547591F6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B67617-A4A6-48A6-86C4-E61D240A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0749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00E59-5B15-4D1D-8E8F-78DD08C9B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88419-FC83-4C72-87CB-5E6E7CD6D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124142-75BF-41B7-A0A3-191705268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537E44-7D97-45A0-8356-7D2C774A6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72056C-42CB-499F-A548-A1B1A75DB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08A79-797E-4E90-826D-E5FCA2F0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8103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0DD7-77B8-4A79-A2F1-9988FEC9F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E865AB-26D1-4C59-A148-27E024900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00D3C5-81C4-458B-92D4-4C7B1985A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D203F3-3089-4994-B1F2-07084792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FA427E-071B-4CB3-9DCC-BF033C0B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6F4353-CB86-478C-80A9-40734249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8639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8A03E-C22D-4FE7-B8FA-4C1AFF1F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2D2F0F-761E-4AD5-AC6E-8ED0B5E9F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C6D29-181A-4D70-8323-BBD032203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CC9C2-B5C2-46F4-A7FE-A1DF0D7D4FAD}" type="datetimeFigureOut">
              <a:rPr lang="ru-KZ" smtClean="0"/>
              <a:t>12.01.2026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21B010-3102-40DE-B609-BE6708B72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74B330-CA7F-4374-9F6B-82C42FD7F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56DDF-9E2C-4ED3-AB35-313FCAC6FED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642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52640-2C5F-4086-A16B-6E6A40BE6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BC4603-F5C7-4639-98DC-D3197C3406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411CAD-8A88-41D2-91DC-144370B7E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6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C8A9FF-C69D-4BF2-ACC8-11B65DB4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86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1454A9-1B6F-4085-9076-CF46D0898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4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4518AF-F339-4FB2-A9BF-EA9F6D8CC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6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C2BA1C-18DC-4CCE-9ACB-3A2F61A0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287E1-946D-475F-91C7-81BCE5B3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5578"/>
            <a:ext cx="12192000" cy="50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4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46624B-8EDB-4F5A-8CEE-0B7FC8FA3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5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99D417-6343-450B-8B6D-A7168198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C85DFC-9161-4FB4-9D69-8ADC43133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7522"/>
            <a:ext cx="12192000" cy="497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9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9AEAA-93F9-466C-866D-BC8676704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DD5C90-BADE-403D-892B-000C75DBC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4C4E9E-4284-4395-A8D7-C425F815F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4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515C95-57C3-4E91-AEFB-E2D957EB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426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Ажар Шадыманова</dc:creator>
  <cp:lastModifiedBy>Ажар Шадыманова</cp:lastModifiedBy>
  <cp:revision>3</cp:revision>
  <dcterms:created xsi:type="dcterms:W3CDTF">2026-01-12T04:44:43Z</dcterms:created>
  <dcterms:modified xsi:type="dcterms:W3CDTF">2026-01-12T09:40:47Z</dcterms:modified>
</cp:coreProperties>
</file>