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13"/>
  </p:notesMasterIdLst>
  <p:sldIdLst>
    <p:sldId id="25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259" r:id="rId12"/>
  </p:sldIdLst>
  <p:sldSz cx="9144000" cy="5143500" type="screen16x9"/>
  <p:notesSz cx="6858000" cy="9144000"/>
  <p:embeddedFontLst>
    <p:embeddedFont>
      <p:font typeface="Hind" panose="02000000000000000000" pitchFamily="2" charset="0"/>
      <p:regular r:id="rId14"/>
      <p:bold r:id="rId15"/>
    </p:embeddedFont>
    <p:embeddedFont>
      <p:font typeface="Palanquin" panose="020B0004020203020204" pitchFamily="34" charset="0"/>
      <p:regular r:id="rId16"/>
      <p:bold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6749436-6011-4A62-AD03-9F42507DDB26}">
  <a:tblStyle styleId="{F6749436-6011-4A62-AD03-9F42507DDB2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86" autoAdjust="0"/>
  </p:normalViewPr>
  <p:slideViewPr>
    <p:cSldViewPr snapToGrid="0">
      <p:cViewPr varScale="1">
        <p:scale>
          <a:sx n="140" d="100"/>
          <a:sy n="140" d="100"/>
        </p:scale>
        <p:origin x="774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5D9DDA-F2D8-4EC0-AF7E-18B9B5D8109D}" type="doc">
      <dgm:prSet loTypeId="urn:microsoft.com/office/officeart/2005/8/layout/defaul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KZ"/>
        </a:p>
      </dgm:t>
    </dgm:pt>
    <dgm:pt modelId="{DAD08C00-7077-44AD-9743-7839F038EE5C}">
      <dgm:prSet custT="1"/>
      <dgm:spPr/>
      <dgm:t>
        <a:bodyPr/>
        <a:lstStyle/>
        <a:p>
          <a:r>
            <a:rPr lang="ru-RU" sz="900" b="0" i="0">
              <a:latin typeface="Times New Roman" panose="02020603050405020304" pitchFamily="18" charset="0"/>
              <a:cs typeface="Times New Roman" panose="02020603050405020304" pitchFamily="18" charset="0"/>
            </a:rPr>
            <a:t>1) Экология (Концепция по переходу к «зеленой экономике»);</a:t>
          </a:r>
          <a:endParaRPr lang="ru-KZ" sz="9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D481CF-1A94-4648-9237-18E71CA6B9A9}" type="parTrans" cxnId="{CD8BD4BE-2B84-4A82-AA02-73BFB64995DA}">
      <dgm:prSet/>
      <dgm:spPr/>
      <dgm:t>
        <a:bodyPr/>
        <a:lstStyle/>
        <a:p>
          <a:endParaRPr lang="ru-KZ"/>
        </a:p>
      </dgm:t>
    </dgm:pt>
    <dgm:pt modelId="{E714830D-DED6-4656-8A5A-50FF13047217}" type="sibTrans" cxnId="{CD8BD4BE-2B84-4A82-AA02-73BFB64995DA}">
      <dgm:prSet/>
      <dgm:spPr/>
      <dgm:t>
        <a:bodyPr/>
        <a:lstStyle/>
        <a:p>
          <a:endParaRPr lang="ru-KZ"/>
        </a:p>
      </dgm:t>
    </dgm:pt>
    <dgm:pt modelId="{1870122D-212E-4FED-8AD6-8CE54A20C3D4}">
      <dgm:prSet custT="1"/>
      <dgm:spPr/>
      <dgm:t>
        <a:bodyPr/>
        <a:lstStyle/>
        <a:p>
          <a:r>
            <a:rPr lang="ru-RU" sz="9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2) Технологии водосбережения и повышения энергоэффективности (Концепция по переходу к «зеленой экономике»; Концепция развития в сфере энергосбережения и повышения энергоэффективности на 2023–2029 годы);</a:t>
          </a:r>
          <a:endParaRPr lang="ru-KZ" sz="9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4AA82F-6995-4C3B-8F56-2B788313CDA3}" type="parTrans" cxnId="{697DBE38-62A2-4DB6-800B-DB8BE23A1C58}">
      <dgm:prSet/>
      <dgm:spPr/>
      <dgm:t>
        <a:bodyPr/>
        <a:lstStyle/>
        <a:p>
          <a:endParaRPr lang="ru-KZ"/>
        </a:p>
      </dgm:t>
    </dgm:pt>
    <dgm:pt modelId="{4A6775EC-79BD-4C5C-AD98-5ABFC90539DB}" type="sibTrans" cxnId="{697DBE38-62A2-4DB6-800B-DB8BE23A1C58}">
      <dgm:prSet/>
      <dgm:spPr/>
      <dgm:t>
        <a:bodyPr/>
        <a:lstStyle/>
        <a:p>
          <a:endParaRPr lang="ru-KZ"/>
        </a:p>
      </dgm:t>
    </dgm:pt>
    <dgm:pt modelId="{02CB95E4-4E31-4CB0-8F5A-4B8736D7E1A4}">
      <dgm:prSet custT="1"/>
      <dgm:spPr/>
      <dgm:t>
        <a:bodyPr/>
        <a:lstStyle/>
        <a:p>
          <a:r>
            <a:rPr lang="ru-RU" sz="9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3) Электроэнергетика. Нефтегазохимия. Углехимия. (Концепция развития электроэнергетической отрасли на 2023–2029 годы; Концепция развития топливно-энергетического комплекса на 2023–2029 годы);</a:t>
          </a:r>
          <a:endParaRPr lang="ru-KZ" sz="9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F78987-05B9-4E86-8180-D91216DEE436}" type="parTrans" cxnId="{7C28E0CF-F11D-494F-BF25-7A4A9179D439}">
      <dgm:prSet/>
      <dgm:spPr/>
      <dgm:t>
        <a:bodyPr/>
        <a:lstStyle/>
        <a:p>
          <a:endParaRPr lang="ru-KZ"/>
        </a:p>
      </dgm:t>
    </dgm:pt>
    <dgm:pt modelId="{2EFBAB9D-E8CD-44D4-91DB-325DD70CA127}" type="sibTrans" cxnId="{7C28E0CF-F11D-494F-BF25-7A4A9179D439}">
      <dgm:prSet/>
      <dgm:spPr/>
      <dgm:t>
        <a:bodyPr/>
        <a:lstStyle/>
        <a:p>
          <a:endParaRPr lang="ru-KZ"/>
        </a:p>
      </dgm:t>
    </dgm:pt>
    <dgm:pt modelId="{3225A9EF-662F-4F95-B1DD-AB29A3110FB3}">
      <dgm:prSet custT="1"/>
      <dgm:spPr/>
      <dgm:t>
        <a:bodyPr/>
        <a:lstStyle/>
        <a:p>
          <a:r>
            <a:rPr lang="ru-RU" sz="9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4) Геологоразведка. Горнометаллургический комплекс. Добыча редких и редкоземельных металлов. (Концепция развития геологической отрасли на 2023–2027 годы);</a:t>
          </a:r>
          <a:endParaRPr lang="ru-KZ" sz="9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6571EB-53C5-42F5-BAFF-3466CE20728A}" type="parTrans" cxnId="{A1279898-6320-40B3-8851-6155DBAEC24F}">
      <dgm:prSet/>
      <dgm:spPr/>
      <dgm:t>
        <a:bodyPr/>
        <a:lstStyle/>
        <a:p>
          <a:endParaRPr lang="ru-KZ"/>
        </a:p>
      </dgm:t>
    </dgm:pt>
    <dgm:pt modelId="{BFBA10E8-4CD0-471F-B22D-1732E35934F2}" type="sibTrans" cxnId="{A1279898-6320-40B3-8851-6155DBAEC24F}">
      <dgm:prSet/>
      <dgm:spPr/>
      <dgm:t>
        <a:bodyPr/>
        <a:lstStyle/>
        <a:p>
          <a:endParaRPr lang="ru-KZ"/>
        </a:p>
      </dgm:t>
    </dgm:pt>
    <dgm:pt modelId="{84F7A8C3-95FA-4059-9240-C9402A11A478}">
      <dgm:prSet custT="1"/>
      <dgm:spPr/>
      <dgm:t>
        <a:bodyPr/>
        <a:lstStyle/>
        <a:p>
          <a:r>
            <a:rPr lang="ru-RU" sz="9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5) Обрабатывающая промышленность. Металлургия, машиностроение, химическая промышленность. (Концепция развития обрабатывающей промышленности на 2023–2029 годы);</a:t>
          </a:r>
          <a:endParaRPr lang="ru-KZ" sz="9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4DC894-0416-4D64-9818-1F40DBA9CEA8}" type="parTrans" cxnId="{8D6D6941-8749-425E-8D37-E0D52593531B}">
      <dgm:prSet/>
      <dgm:spPr/>
      <dgm:t>
        <a:bodyPr/>
        <a:lstStyle/>
        <a:p>
          <a:endParaRPr lang="ru-KZ"/>
        </a:p>
      </dgm:t>
    </dgm:pt>
    <dgm:pt modelId="{61114EE9-E98F-4262-99AC-3922A527E807}" type="sibTrans" cxnId="{8D6D6941-8749-425E-8D37-E0D52593531B}">
      <dgm:prSet/>
      <dgm:spPr/>
      <dgm:t>
        <a:bodyPr/>
        <a:lstStyle/>
        <a:p>
          <a:endParaRPr lang="ru-KZ"/>
        </a:p>
      </dgm:t>
    </dgm:pt>
    <dgm:pt modelId="{EBA58399-7208-407E-BA4E-18535CD20613}">
      <dgm:prSet custT="1"/>
      <dgm:spPr/>
      <dgm:t>
        <a:bodyPr/>
        <a:lstStyle/>
        <a:p>
          <a:r>
            <a:rPr lang="ru-RU" sz="9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6) Цифровые и космические технологии (Концепция цифровой трансформации, развития отрасли информационно-коммуникационных технологий и кибербезопасности на 2023–2029 годы; Концепция развития космической отрасли на 2023–2029 годы);</a:t>
          </a:r>
          <a:endParaRPr lang="ru-KZ" sz="9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F2F96E-8363-432D-9FA6-E2F770391A79}" type="parTrans" cxnId="{A338B1A1-73C7-47F7-A232-9DCF718870CC}">
      <dgm:prSet/>
      <dgm:spPr/>
      <dgm:t>
        <a:bodyPr/>
        <a:lstStyle/>
        <a:p>
          <a:endParaRPr lang="ru-KZ"/>
        </a:p>
      </dgm:t>
    </dgm:pt>
    <dgm:pt modelId="{17349318-83B6-452F-930C-695EAA5D5F22}" type="sibTrans" cxnId="{A338B1A1-73C7-47F7-A232-9DCF718870CC}">
      <dgm:prSet/>
      <dgm:spPr/>
      <dgm:t>
        <a:bodyPr/>
        <a:lstStyle/>
        <a:p>
          <a:endParaRPr lang="ru-KZ"/>
        </a:p>
      </dgm:t>
    </dgm:pt>
    <dgm:pt modelId="{6ED5E5A7-91F7-4816-8EA7-20FE969F6BB9}">
      <dgm:prSet custT="1"/>
      <dgm:spPr/>
      <dgm:t>
        <a:bodyPr/>
        <a:lstStyle/>
        <a:p>
          <a:r>
            <a:rPr lang="ru-RU" sz="9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7) Качественное образование (Концепция развития дошкольного, среднего, технического и профессионального образования на 2023–2029 годы; Концепция развития высшего образования и науки на 2023–2029 годы);</a:t>
          </a:r>
          <a:endParaRPr lang="ru-KZ" sz="9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83DB71-6A36-4DBF-8DCA-ACDBF6194357}" type="parTrans" cxnId="{9A8D2D0E-1CEE-4626-A8A0-2B9107F3AA81}">
      <dgm:prSet/>
      <dgm:spPr/>
      <dgm:t>
        <a:bodyPr/>
        <a:lstStyle/>
        <a:p>
          <a:endParaRPr lang="ru-KZ"/>
        </a:p>
      </dgm:t>
    </dgm:pt>
    <dgm:pt modelId="{C9771997-4D14-40BC-8F52-075C17980A9D}" type="sibTrans" cxnId="{9A8D2D0E-1CEE-4626-A8A0-2B9107F3AA81}">
      <dgm:prSet/>
      <dgm:spPr/>
      <dgm:t>
        <a:bodyPr/>
        <a:lstStyle/>
        <a:p>
          <a:endParaRPr lang="ru-KZ"/>
        </a:p>
      </dgm:t>
    </dgm:pt>
    <dgm:pt modelId="{E97336DF-2A79-4B93-B698-280EBF694117}">
      <dgm:prSet custT="1"/>
      <dgm:spPr/>
      <dgm:t>
        <a:bodyPr/>
        <a:lstStyle/>
        <a:p>
          <a:r>
            <a:rPr lang="ru-RU" sz="9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8) Здравоохранение. Формирование здорового образа жизни и профилактика заболеваний (Концепция развития здравоохранения до 2026 года);</a:t>
          </a:r>
          <a:endParaRPr lang="ru-KZ" sz="9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F136EF-88B3-4C76-A246-75F62920AEA0}" type="parTrans" cxnId="{329F10B6-E827-4DBC-8E8D-0150EC7D4F01}">
      <dgm:prSet/>
      <dgm:spPr/>
      <dgm:t>
        <a:bodyPr/>
        <a:lstStyle/>
        <a:p>
          <a:endParaRPr lang="ru-KZ"/>
        </a:p>
      </dgm:t>
    </dgm:pt>
    <dgm:pt modelId="{A7BE9BA7-2E74-48AD-A293-6541C3995C7C}" type="sibTrans" cxnId="{329F10B6-E827-4DBC-8E8D-0150EC7D4F01}">
      <dgm:prSet/>
      <dgm:spPr/>
      <dgm:t>
        <a:bodyPr/>
        <a:lstStyle/>
        <a:p>
          <a:endParaRPr lang="ru-KZ"/>
        </a:p>
      </dgm:t>
    </dgm:pt>
    <dgm:pt modelId="{77C949F5-6C6F-44BE-BF94-FD9BB5AAB25A}">
      <dgm:prSet custT="1"/>
      <dgm:spPr/>
      <dgm:t>
        <a:bodyPr/>
        <a:lstStyle/>
        <a:p>
          <a:r>
            <a:rPr lang="ru-RU" sz="9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9) Агропромышленный комплекс. Переработка продукции АПК (Концепция развития агропромышленного комплекса до 2030 года);</a:t>
          </a:r>
          <a:endParaRPr lang="ru-KZ" sz="9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416F22-7A26-4B34-BF74-064A6B998B85}" type="parTrans" cxnId="{6A05A4ED-9466-48C3-B869-6F033FE489BA}">
      <dgm:prSet/>
      <dgm:spPr/>
      <dgm:t>
        <a:bodyPr/>
        <a:lstStyle/>
        <a:p>
          <a:endParaRPr lang="ru-KZ"/>
        </a:p>
      </dgm:t>
    </dgm:pt>
    <dgm:pt modelId="{815CE7CB-C2EA-4AD4-B584-6E3EB256903E}" type="sibTrans" cxnId="{6A05A4ED-9466-48C3-B869-6F033FE489BA}">
      <dgm:prSet/>
      <dgm:spPr/>
      <dgm:t>
        <a:bodyPr/>
        <a:lstStyle/>
        <a:p>
          <a:endParaRPr lang="ru-KZ"/>
        </a:p>
      </dgm:t>
    </dgm:pt>
    <dgm:pt modelId="{E80E27B6-92F0-4B11-9FA6-0165E38062EE}">
      <dgm:prSet custT="1"/>
      <dgm:spPr/>
      <dgm:t>
        <a:bodyPr/>
        <a:lstStyle/>
        <a:p>
          <a:r>
            <a:rPr lang="ru-RU" sz="9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10) Экологический туризм, агротуризм, этнографический туризм (Концепция развития туристской отрасли на 2023–2029 годы);</a:t>
          </a:r>
          <a:endParaRPr lang="ru-KZ" sz="9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B7B217-FB39-41F3-8CDA-322B7BCA6053}" type="parTrans" cxnId="{F22C5A5A-8357-40A3-BFD1-D386EBA9BC24}">
      <dgm:prSet/>
      <dgm:spPr/>
      <dgm:t>
        <a:bodyPr/>
        <a:lstStyle/>
        <a:p>
          <a:endParaRPr lang="ru-KZ"/>
        </a:p>
      </dgm:t>
    </dgm:pt>
    <dgm:pt modelId="{619C3DD9-B03D-432E-9518-896456509E13}" type="sibTrans" cxnId="{F22C5A5A-8357-40A3-BFD1-D386EBA9BC24}">
      <dgm:prSet/>
      <dgm:spPr/>
      <dgm:t>
        <a:bodyPr/>
        <a:lstStyle/>
        <a:p>
          <a:endParaRPr lang="ru-KZ"/>
        </a:p>
      </dgm:t>
    </dgm:pt>
    <dgm:pt modelId="{451A5DD7-A679-4BE2-AC7D-07F54424A866}">
      <dgm:prSet custT="1"/>
      <dgm:spPr/>
      <dgm:t>
        <a:bodyPr/>
        <a:lstStyle/>
        <a:p>
          <a:r>
            <a:rPr lang="ru-RU" sz="9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11) Укрепление национальной безопасности (Национальный план развития Республики Казахстан до 2025 года);</a:t>
          </a:r>
          <a:endParaRPr lang="ru-KZ" sz="9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91F6E2-603C-4842-9ABC-A1FE0ACD3AB1}" type="parTrans" cxnId="{AF03A199-C394-4875-8126-B82AAE9C6AB3}">
      <dgm:prSet/>
      <dgm:spPr/>
      <dgm:t>
        <a:bodyPr/>
        <a:lstStyle/>
        <a:p>
          <a:endParaRPr lang="ru-KZ"/>
        </a:p>
      </dgm:t>
    </dgm:pt>
    <dgm:pt modelId="{270C1235-1050-4865-B35C-28500C00DD7B}" type="sibTrans" cxnId="{AF03A199-C394-4875-8126-B82AAE9C6AB3}">
      <dgm:prSet/>
      <dgm:spPr/>
      <dgm:t>
        <a:bodyPr/>
        <a:lstStyle/>
        <a:p>
          <a:endParaRPr lang="ru-KZ"/>
        </a:p>
      </dgm:t>
    </dgm:pt>
    <dgm:pt modelId="{0A5192AD-B71B-43AF-91D8-F7EF94B504B1}">
      <dgm:prSet custT="1"/>
      <dgm:spPr/>
      <dgm:t>
        <a:bodyPr/>
        <a:lstStyle/>
        <a:p>
          <a:r>
            <a:rPr lang="ru-RU" sz="9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12) Иные сектора экономики, предусмотренные документами Системы государственного планирования. При этом РННТД, которые</a:t>
          </a:r>
          <a:endParaRPr lang="ru-KZ" sz="900" b="0" i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1E3E98-B562-4DBE-AD26-3206DFF8D2E3}" type="parTrans" cxnId="{F8C6DD68-70A3-4D9B-9414-56870EA2876C}">
      <dgm:prSet/>
      <dgm:spPr/>
      <dgm:t>
        <a:bodyPr/>
        <a:lstStyle/>
        <a:p>
          <a:endParaRPr lang="ru-KZ"/>
        </a:p>
      </dgm:t>
    </dgm:pt>
    <dgm:pt modelId="{3E05D287-173E-4E3F-9E41-2B4315CBA642}" type="sibTrans" cxnId="{F8C6DD68-70A3-4D9B-9414-56870EA2876C}">
      <dgm:prSet/>
      <dgm:spPr/>
      <dgm:t>
        <a:bodyPr/>
        <a:lstStyle/>
        <a:p>
          <a:endParaRPr lang="ru-KZ"/>
        </a:p>
      </dgm:t>
    </dgm:pt>
    <dgm:pt modelId="{C31D45DA-DAD6-4C13-96DC-B989E40E2F9D}" type="pres">
      <dgm:prSet presAssocID="{F25D9DDA-F2D8-4EC0-AF7E-18B9B5D8109D}" presName="diagram" presStyleCnt="0">
        <dgm:presLayoutVars>
          <dgm:dir/>
          <dgm:resizeHandles val="exact"/>
        </dgm:presLayoutVars>
      </dgm:prSet>
      <dgm:spPr/>
    </dgm:pt>
    <dgm:pt modelId="{D174C65C-1FCB-4099-A705-AC2ADC77B120}" type="pres">
      <dgm:prSet presAssocID="{DAD08C00-7077-44AD-9743-7839F038EE5C}" presName="node" presStyleLbl="node1" presStyleIdx="0" presStyleCnt="12">
        <dgm:presLayoutVars>
          <dgm:bulletEnabled val="1"/>
        </dgm:presLayoutVars>
      </dgm:prSet>
      <dgm:spPr/>
    </dgm:pt>
    <dgm:pt modelId="{9A0BB32F-F5FD-46EE-B039-9C0E3EF5476D}" type="pres">
      <dgm:prSet presAssocID="{E714830D-DED6-4656-8A5A-50FF13047217}" presName="sibTrans" presStyleCnt="0"/>
      <dgm:spPr/>
    </dgm:pt>
    <dgm:pt modelId="{58A11ACA-1391-45A7-A0E2-3DD9D54B9964}" type="pres">
      <dgm:prSet presAssocID="{1870122D-212E-4FED-8AD6-8CE54A20C3D4}" presName="node" presStyleLbl="node1" presStyleIdx="1" presStyleCnt="12">
        <dgm:presLayoutVars>
          <dgm:bulletEnabled val="1"/>
        </dgm:presLayoutVars>
      </dgm:prSet>
      <dgm:spPr/>
    </dgm:pt>
    <dgm:pt modelId="{176CC6BD-3FEA-4270-A1D7-4B892D1EB97F}" type="pres">
      <dgm:prSet presAssocID="{4A6775EC-79BD-4C5C-AD98-5ABFC90539DB}" presName="sibTrans" presStyleCnt="0"/>
      <dgm:spPr/>
    </dgm:pt>
    <dgm:pt modelId="{4A36A7D5-2B9D-4D23-A316-E306BBDA7439}" type="pres">
      <dgm:prSet presAssocID="{02CB95E4-4E31-4CB0-8F5A-4B8736D7E1A4}" presName="node" presStyleLbl="node1" presStyleIdx="2" presStyleCnt="12">
        <dgm:presLayoutVars>
          <dgm:bulletEnabled val="1"/>
        </dgm:presLayoutVars>
      </dgm:prSet>
      <dgm:spPr/>
    </dgm:pt>
    <dgm:pt modelId="{22445BFB-FF7D-4B8F-BFFB-7DD14ABE539F}" type="pres">
      <dgm:prSet presAssocID="{2EFBAB9D-E8CD-44D4-91DB-325DD70CA127}" presName="sibTrans" presStyleCnt="0"/>
      <dgm:spPr/>
    </dgm:pt>
    <dgm:pt modelId="{59DB3A33-278F-413D-BFC9-6A77092A5256}" type="pres">
      <dgm:prSet presAssocID="{3225A9EF-662F-4F95-B1DD-AB29A3110FB3}" presName="node" presStyleLbl="node1" presStyleIdx="3" presStyleCnt="12">
        <dgm:presLayoutVars>
          <dgm:bulletEnabled val="1"/>
        </dgm:presLayoutVars>
      </dgm:prSet>
      <dgm:spPr/>
    </dgm:pt>
    <dgm:pt modelId="{8057CDE7-81D7-411E-A61B-AD960E72C4CD}" type="pres">
      <dgm:prSet presAssocID="{BFBA10E8-4CD0-471F-B22D-1732E35934F2}" presName="sibTrans" presStyleCnt="0"/>
      <dgm:spPr/>
    </dgm:pt>
    <dgm:pt modelId="{2C209A2C-1434-49AE-8B09-E3593AB25AA5}" type="pres">
      <dgm:prSet presAssocID="{84F7A8C3-95FA-4059-9240-C9402A11A478}" presName="node" presStyleLbl="node1" presStyleIdx="4" presStyleCnt="12">
        <dgm:presLayoutVars>
          <dgm:bulletEnabled val="1"/>
        </dgm:presLayoutVars>
      </dgm:prSet>
      <dgm:spPr/>
    </dgm:pt>
    <dgm:pt modelId="{BBF06B6E-AE17-45C0-9B9B-69C21BA0728F}" type="pres">
      <dgm:prSet presAssocID="{61114EE9-E98F-4262-99AC-3922A527E807}" presName="sibTrans" presStyleCnt="0"/>
      <dgm:spPr/>
    </dgm:pt>
    <dgm:pt modelId="{CFCD98C5-C530-4F3A-9DCE-F68CE2B1DA36}" type="pres">
      <dgm:prSet presAssocID="{EBA58399-7208-407E-BA4E-18535CD20613}" presName="node" presStyleLbl="node1" presStyleIdx="5" presStyleCnt="12">
        <dgm:presLayoutVars>
          <dgm:bulletEnabled val="1"/>
        </dgm:presLayoutVars>
      </dgm:prSet>
      <dgm:spPr/>
    </dgm:pt>
    <dgm:pt modelId="{65B92E1A-5643-4890-B7ED-953A5FC4A10F}" type="pres">
      <dgm:prSet presAssocID="{17349318-83B6-452F-930C-695EAA5D5F22}" presName="sibTrans" presStyleCnt="0"/>
      <dgm:spPr/>
    </dgm:pt>
    <dgm:pt modelId="{EC2F7E5A-824D-4ADE-8534-9ED20BA4A5A0}" type="pres">
      <dgm:prSet presAssocID="{6ED5E5A7-91F7-4816-8EA7-20FE969F6BB9}" presName="node" presStyleLbl="node1" presStyleIdx="6" presStyleCnt="12">
        <dgm:presLayoutVars>
          <dgm:bulletEnabled val="1"/>
        </dgm:presLayoutVars>
      </dgm:prSet>
      <dgm:spPr/>
    </dgm:pt>
    <dgm:pt modelId="{11ECD549-4D46-46AA-8D58-3764DF9FE70C}" type="pres">
      <dgm:prSet presAssocID="{C9771997-4D14-40BC-8F52-075C17980A9D}" presName="sibTrans" presStyleCnt="0"/>
      <dgm:spPr/>
    </dgm:pt>
    <dgm:pt modelId="{197EDFC8-7A1C-44D7-93E4-22E50D3494DA}" type="pres">
      <dgm:prSet presAssocID="{E97336DF-2A79-4B93-B698-280EBF694117}" presName="node" presStyleLbl="node1" presStyleIdx="7" presStyleCnt="12">
        <dgm:presLayoutVars>
          <dgm:bulletEnabled val="1"/>
        </dgm:presLayoutVars>
      </dgm:prSet>
      <dgm:spPr/>
    </dgm:pt>
    <dgm:pt modelId="{37BFA940-99BE-47B5-8AE8-E709773CB9A6}" type="pres">
      <dgm:prSet presAssocID="{A7BE9BA7-2E74-48AD-A293-6541C3995C7C}" presName="sibTrans" presStyleCnt="0"/>
      <dgm:spPr/>
    </dgm:pt>
    <dgm:pt modelId="{E582EAD6-16F3-42FE-8089-8CA2E1CF40DF}" type="pres">
      <dgm:prSet presAssocID="{77C949F5-6C6F-44BE-BF94-FD9BB5AAB25A}" presName="node" presStyleLbl="node1" presStyleIdx="8" presStyleCnt="12">
        <dgm:presLayoutVars>
          <dgm:bulletEnabled val="1"/>
        </dgm:presLayoutVars>
      </dgm:prSet>
      <dgm:spPr/>
    </dgm:pt>
    <dgm:pt modelId="{6D5BB5BF-D3D2-4B48-A796-92C8AFBBAAAE}" type="pres">
      <dgm:prSet presAssocID="{815CE7CB-C2EA-4AD4-B584-6E3EB256903E}" presName="sibTrans" presStyleCnt="0"/>
      <dgm:spPr/>
    </dgm:pt>
    <dgm:pt modelId="{634DAFA2-6741-4EEC-B7B6-99C8364F5A90}" type="pres">
      <dgm:prSet presAssocID="{E80E27B6-92F0-4B11-9FA6-0165E38062EE}" presName="node" presStyleLbl="node1" presStyleIdx="9" presStyleCnt="12">
        <dgm:presLayoutVars>
          <dgm:bulletEnabled val="1"/>
        </dgm:presLayoutVars>
      </dgm:prSet>
      <dgm:spPr/>
    </dgm:pt>
    <dgm:pt modelId="{82CC8625-2AF3-4E10-9F14-EC94E44B9E58}" type="pres">
      <dgm:prSet presAssocID="{619C3DD9-B03D-432E-9518-896456509E13}" presName="sibTrans" presStyleCnt="0"/>
      <dgm:spPr/>
    </dgm:pt>
    <dgm:pt modelId="{310A4B4A-6DF7-430B-858C-E6AA6BA91FF4}" type="pres">
      <dgm:prSet presAssocID="{451A5DD7-A679-4BE2-AC7D-07F54424A866}" presName="node" presStyleLbl="node1" presStyleIdx="10" presStyleCnt="12">
        <dgm:presLayoutVars>
          <dgm:bulletEnabled val="1"/>
        </dgm:presLayoutVars>
      </dgm:prSet>
      <dgm:spPr/>
    </dgm:pt>
    <dgm:pt modelId="{F77C42CF-BD3D-4539-89E3-1C1692EEC53C}" type="pres">
      <dgm:prSet presAssocID="{270C1235-1050-4865-B35C-28500C00DD7B}" presName="sibTrans" presStyleCnt="0"/>
      <dgm:spPr/>
    </dgm:pt>
    <dgm:pt modelId="{2E23495B-B86A-4CED-A808-E3C02003DABE}" type="pres">
      <dgm:prSet presAssocID="{0A5192AD-B71B-43AF-91D8-F7EF94B504B1}" presName="node" presStyleLbl="node1" presStyleIdx="11" presStyleCnt="12">
        <dgm:presLayoutVars>
          <dgm:bulletEnabled val="1"/>
        </dgm:presLayoutVars>
      </dgm:prSet>
      <dgm:spPr/>
    </dgm:pt>
  </dgm:ptLst>
  <dgm:cxnLst>
    <dgm:cxn modelId="{9A8D2D0E-1CEE-4626-A8A0-2B9107F3AA81}" srcId="{F25D9DDA-F2D8-4EC0-AF7E-18B9B5D8109D}" destId="{6ED5E5A7-91F7-4816-8EA7-20FE969F6BB9}" srcOrd="6" destOrd="0" parTransId="{D583DB71-6A36-4DBF-8DCA-ACDBF6194357}" sibTransId="{C9771997-4D14-40BC-8F52-075C17980A9D}"/>
    <dgm:cxn modelId="{D78A5A1B-250B-41AF-8CBB-1BB7B1440FB6}" type="presOf" srcId="{DAD08C00-7077-44AD-9743-7839F038EE5C}" destId="{D174C65C-1FCB-4099-A705-AC2ADC77B120}" srcOrd="0" destOrd="0" presId="urn:microsoft.com/office/officeart/2005/8/layout/default"/>
    <dgm:cxn modelId="{697DBE38-62A2-4DB6-800B-DB8BE23A1C58}" srcId="{F25D9DDA-F2D8-4EC0-AF7E-18B9B5D8109D}" destId="{1870122D-212E-4FED-8AD6-8CE54A20C3D4}" srcOrd="1" destOrd="0" parTransId="{4C4AA82F-6995-4C3B-8F56-2B788313CDA3}" sibTransId="{4A6775EC-79BD-4C5C-AD98-5ABFC90539DB}"/>
    <dgm:cxn modelId="{8D6D6941-8749-425E-8D37-E0D52593531B}" srcId="{F25D9DDA-F2D8-4EC0-AF7E-18B9B5D8109D}" destId="{84F7A8C3-95FA-4059-9240-C9402A11A478}" srcOrd="4" destOrd="0" parTransId="{CF4DC894-0416-4D64-9818-1F40DBA9CEA8}" sibTransId="{61114EE9-E98F-4262-99AC-3922A527E807}"/>
    <dgm:cxn modelId="{F8C6DD68-70A3-4D9B-9414-56870EA2876C}" srcId="{F25D9DDA-F2D8-4EC0-AF7E-18B9B5D8109D}" destId="{0A5192AD-B71B-43AF-91D8-F7EF94B504B1}" srcOrd="11" destOrd="0" parTransId="{C41E3E98-B562-4DBE-AD26-3206DFF8D2E3}" sibTransId="{3E05D287-173E-4E3F-9E41-2B4315CBA642}"/>
    <dgm:cxn modelId="{032DD44F-63E7-467D-A672-5EA1EBA7D969}" type="presOf" srcId="{6ED5E5A7-91F7-4816-8EA7-20FE969F6BB9}" destId="{EC2F7E5A-824D-4ADE-8534-9ED20BA4A5A0}" srcOrd="0" destOrd="0" presId="urn:microsoft.com/office/officeart/2005/8/layout/default"/>
    <dgm:cxn modelId="{854B4855-768E-4B0F-AD18-86F72A8F4B64}" type="presOf" srcId="{3225A9EF-662F-4F95-B1DD-AB29A3110FB3}" destId="{59DB3A33-278F-413D-BFC9-6A77092A5256}" srcOrd="0" destOrd="0" presId="urn:microsoft.com/office/officeart/2005/8/layout/default"/>
    <dgm:cxn modelId="{F22C5A5A-8357-40A3-BFD1-D386EBA9BC24}" srcId="{F25D9DDA-F2D8-4EC0-AF7E-18B9B5D8109D}" destId="{E80E27B6-92F0-4B11-9FA6-0165E38062EE}" srcOrd="9" destOrd="0" parTransId="{3FB7B217-FB39-41F3-8CDA-322B7BCA6053}" sibTransId="{619C3DD9-B03D-432E-9518-896456509E13}"/>
    <dgm:cxn modelId="{F2FD5A7A-0594-4AD3-AFDE-5937E899B271}" type="presOf" srcId="{0A5192AD-B71B-43AF-91D8-F7EF94B504B1}" destId="{2E23495B-B86A-4CED-A808-E3C02003DABE}" srcOrd="0" destOrd="0" presId="urn:microsoft.com/office/officeart/2005/8/layout/default"/>
    <dgm:cxn modelId="{9D59D08F-2D00-4EA4-AE8C-DADFCD0666B0}" type="presOf" srcId="{02CB95E4-4E31-4CB0-8F5A-4B8736D7E1A4}" destId="{4A36A7D5-2B9D-4D23-A316-E306BBDA7439}" srcOrd="0" destOrd="0" presId="urn:microsoft.com/office/officeart/2005/8/layout/default"/>
    <dgm:cxn modelId="{A1279898-6320-40B3-8851-6155DBAEC24F}" srcId="{F25D9DDA-F2D8-4EC0-AF7E-18B9B5D8109D}" destId="{3225A9EF-662F-4F95-B1DD-AB29A3110FB3}" srcOrd="3" destOrd="0" parTransId="{7E6571EB-53C5-42F5-BAFF-3466CE20728A}" sibTransId="{BFBA10E8-4CD0-471F-B22D-1732E35934F2}"/>
    <dgm:cxn modelId="{AF03A199-C394-4875-8126-B82AAE9C6AB3}" srcId="{F25D9DDA-F2D8-4EC0-AF7E-18B9B5D8109D}" destId="{451A5DD7-A679-4BE2-AC7D-07F54424A866}" srcOrd="10" destOrd="0" parTransId="{8491F6E2-603C-4842-9ABC-A1FE0ACD3AB1}" sibTransId="{270C1235-1050-4865-B35C-28500C00DD7B}"/>
    <dgm:cxn modelId="{73BA969E-2C1A-429A-96C9-B3A0ED029DEE}" type="presOf" srcId="{EBA58399-7208-407E-BA4E-18535CD20613}" destId="{CFCD98C5-C530-4F3A-9DCE-F68CE2B1DA36}" srcOrd="0" destOrd="0" presId="urn:microsoft.com/office/officeart/2005/8/layout/default"/>
    <dgm:cxn modelId="{57EA0CA1-C1FF-41B8-9363-5ED91A4ADE7B}" type="presOf" srcId="{451A5DD7-A679-4BE2-AC7D-07F54424A866}" destId="{310A4B4A-6DF7-430B-858C-E6AA6BA91FF4}" srcOrd="0" destOrd="0" presId="urn:microsoft.com/office/officeart/2005/8/layout/default"/>
    <dgm:cxn modelId="{A338B1A1-73C7-47F7-A232-9DCF718870CC}" srcId="{F25D9DDA-F2D8-4EC0-AF7E-18B9B5D8109D}" destId="{EBA58399-7208-407E-BA4E-18535CD20613}" srcOrd="5" destOrd="0" parTransId="{A3F2F96E-8363-432D-9FA6-E2F770391A79}" sibTransId="{17349318-83B6-452F-930C-695EAA5D5F22}"/>
    <dgm:cxn modelId="{50D177AD-B426-44B9-9748-B840E1E71058}" type="presOf" srcId="{1870122D-212E-4FED-8AD6-8CE54A20C3D4}" destId="{58A11ACA-1391-45A7-A0E2-3DD9D54B9964}" srcOrd="0" destOrd="0" presId="urn:microsoft.com/office/officeart/2005/8/layout/default"/>
    <dgm:cxn modelId="{329F10B6-E827-4DBC-8E8D-0150EC7D4F01}" srcId="{F25D9DDA-F2D8-4EC0-AF7E-18B9B5D8109D}" destId="{E97336DF-2A79-4B93-B698-280EBF694117}" srcOrd="7" destOrd="0" parTransId="{5BF136EF-88B3-4C76-A246-75F62920AEA0}" sibTransId="{A7BE9BA7-2E74-48AD-A293-6541C3995C7C}"/>
    <dgm:cxn modelId="{70B4B5B6-5500-4C49-96AF-EACA68C2B1BF}" type="presOf" srcId="{F25D9DDA-F2D8-4EC0-AF7E-18B9B5D8109D}" destId="{C31D45DA-DAD6-4C13-96DC-B989E40E2F9D}" srcOrd="0" destOrd="0" presId="urn:microsoft.com/office/officeart/2005/8/layout/default"/>
    <dgm:cxn modelId="{AE129CB7-A438-4CA9-9A4A-83DE9EB7AC9D}" type="presOf" srcId="{E80E27B6-92F0-4B11-9FA6-0165E38062EE}" destId="{634DAFA2-6741-4EEC-B7B6-99C8364F5A90}" srcOrd="0" destOrd="0" presId="urn:microsoft.com/office/officeart/2005/8/layout/default"/>
    <dgm:cxn modelId="{A79BD3BD-BAAA-441F-A321-DB9ED878A809}" type="presOf" srcId="{84F7A8C3-95FA-4059-9240-C9402A11A478}" destId="{2C209A2C-1434-49AE-8B09-E3593AB25AA5}" srcOrd="0" destOrd="0" presId="urn:microsoft.com/office/officeart/2005/8/layout/default"/>
    <dgm:cxn modelId="{E9F06BBE-C855-4E06-8241-0A6CCB038B4B}" type="presOf" srcId="{E97336DF-2A79-4B93-B698-280EBF694117}" destId="{197EDFC8-7A1C-44D7-93E4-22E50D3494DA}" srcOrd="0" destOrd="0" presId="urn:microsoft.com/office/officeart/2005/8/layout/default"/>
    <dgm:cxn modelId="{CD8BD4BE-2B84-4A82-AA02-73BFB64995DA}" srcId="{F25D9DDA-F2D8-4EC0-AF7E-18B9B5D8109D}" destId="{DAD08C00-7077-44AD-9743-7839F038EE5C}" srcOrd="0" destOrd="0" parTransId="{33D481CF-1A94-4648-9237-18E71CA6B9A9}" sibTransId="{E714830D-DED6-4656-8A5A-50FF13047217}"/>
    <dgm:cxn modelId="{7C28E0CF-F11D-494F-BF25-7A4A9179D439}" srcId="{F25D9DDA-F2D8-4EC0-AF7E-18B9B5D8109D}" destId="{02CB95E4-4E31-4CB0-8F5A-4B8736D7E1A4}" srcOrd="2" destOrd="0" parTransId="{27F78987-05B9-4E86-8180-D91216DEE436}" sibTransId="{2EFBAB9D-E8CD-44D4-91DB-325DD70CA127}"/>
    <dgm:cxn modelId="{46B98AD4-772B-4DDD-B33D-CE211CA8905C}" type="presOf" srcId="{77C949F5-6C6F-44BE-BF94-FD9BB5AAB25A}" destId="{E582EAD6-16F3-42FE-8089-8CA2E1CF40DF}" srcOrd="0" destOrd="0" presId="urn:microsoft.com/office/officeart/2005/8/layout/default"/>
    <dgm:cxn modelId="{6A05A4ED-9466-48C3-B869-6F033FE489BA}" srcId="{F25D9DDA-F2D8-4EC0-AF7E-18B9B5D8109D}" destId="{77C949F5-6C6F-44BE-BF94-FD9BB5AAB25A}" srcOrd="8" destOrd="0" parTransId="{10416F22-7A26-4B34-BF74-064A6B998B85}" sibTransId="{815CE7CB-C2EA-4AD4-B584-6E3EB256903E}"/>
    <dgm:cxn modelId="{845E750E-E238-4D30-BDA7-C6C3EF6647B1}" type="presParOf" srcId="{C31D45DA-DAD6-4C13-96DC-B989E40E2F9D}" destId="{D174C65C-1FCB-4099-A705-AC2ADC77B120}" srcOrd="0" destOrd="0" presId="urn:microsoft.com/office/officeart/2005/8/layout/default"/>
    <dgm:cxn modelId="{30650105-15C2-44F2-90AF-53CA52977BBE}" type="presParOf" srcId="{C31D45DA-DAD6-4C13-96DC-B989E40E2F9D}" destId="{9A0BB32F-F5FD-46EE-B039-9C0E3EF5476D}" srcOrd="1" destOrd="0" presId="urn:microsoft.com/office/officeart/2005/8/layout/default"/>
    <dgm:cxn modelId="{2DF179F8-3965-43B1-8B80-69DB8AEEFD3E}" type="presParOf" srcId="{C31D45DA-DAD6-4C13-96DC-B989E40E2F9D}" destId="{58A11ACA-1391-45A7-A0E2-3DD9D54B9964}" srcOrd="2" destOrd="0" presId="urn:microsoft.com/office/officeart/2005/8/layout/default"/>
    <dgm:cxn modelId="{CFD2C34B-52B1-4296-9FD5-A513474DA5ED}" type="presParOf" srcId="{C31D45DA-DAD6-4C13-96DC-B989E40E2F9D}" destId="{176CC6BD-3FEA-4270-A1D7-4B892D1EB97F}" srcOrd="3" destOrd="0" presId="urn:microsoft.com/office/officeart/2005/8/layout/default"/>
    <dgm:cxn modelId="{91F354E8-38BC-4BF4-82E6-F214B8A0BA4A}" type="presParOf" srcId="{C31D45DA-DAD6-4C13-96DC-B989E40E2F9D}" destId="{4A36A7D5-2B9D-4D23-A316-E306BBDA7439}" srcOrd="4" destOrd="0" presId="urn:microsoft.com/office/officeart/2005/8/layout/default"/>
    <dgm:cxn modelId="{83830713-2159-47A9-BF98-6CD8642B8290}" type="presParOf" srcId="{C31D45DA-DAD6-4C13-96DC-B989E40E2F9D}" destId="{22445BFB-FF7D-4B8F-BFFB-7DD14ABE539F}" srcOrd="5" destOrd="0" presId="urn:microsoft.com/office/officeart/2005/8/layout/default"/>
    <dgm:cxn modelId="{E843FBAE-C35F-45A1-A5E6-3EBCF4A7B019}" type="presParOf" srcId="{C31D45DA-DAD6-4C13-96DC-B989E40E2F9D}" destId="{59DB3A33-278F-413D-BFC9-6A77092A5256}" srcOrd="6" destOrd="0" presId="urn:microsoft.com/office/officeart/2005/8/layout/default"/>
    <dgm:cxn modelId="{2B0364E9-9A10-45F4-AD10-DA53A0092CB8}" type="presParOf" srcId="{C31D45DA-DAD6-4C13-96DC-B989E40E2F9D}" destId="{8057CDE7-81D7-411E-A61B-AD960E72C4CD}" srcOrd="7" destOrd="0" presId="urn:microsoft.com/office/officeart/2005/8/layout/default"/>
    <dgm:cxn modelId="{0FA0E072-0C01-4BD9-8C9B-0CBD0E72E329}" type="presParOf" srcId="{C31D45DA-DAD6-4C13-96DC-B989E40E2F9D}" destId="{2C209A2C-1434-49AE-8B09-E3593AB25AA5}" srcOrd="8" destOrd="0" presId="urn:microsoft.com/office/officeart/2005/8/layout/default"/>
    <dgm:cxn modelId="{0EB76F55-489A-48B2-A371-236ECEAA9CE8}" type="presParOf" srcId="{C31D45DA-DAD6-4C13-96DC-B989E40E2F9D}" destId="{BBF06B6E-AE17-45C0-9B9B-69C21BA0728F}" srcOrd="9" destOrd="0" presId="urn:microsoft.com/office/officeart/2005/8/layout/default"/>
    <dgm:cxn modelId="{A7BCCF4C-1AE2-4117-AD41-F686C86EA5EA}" type="presParOf" srcId="{C31D45DA-DAD6-4C13-96DC-B989E40E2F9D}" destId="{CFCD98C5-C530-4F3A-9DCE-F68CE2B1DA36}" srcOrd="10" destOrd="0" presId="urn:microsoft.com/office/officeart/2005/8/layout/default"/>
    <dgm:cxn modelId="{07DE0684-C242-4D5A-9221-BEB8FFD74A22}" type="presParOf" srcId="{C31D45DA-DAD6-4C13-96DC-B989E40E2F9D}" destId="{65B92E1A-5643-4890-B7ED-953A5FC4A10F}" srcOrd="11" destOrd="0" presId="urn:microsoft.com/office/officeart/2005/8/layout/default"/>
    <dgm:cxn modelId="{C4F4FA48-AC97-4968-A6CB-3B18C608CD94}" type="presParOf" srcId="{C31D45DA-DAD6-4C13-96DC-B989E40E2F9D}" destId="{EC2F7E5A-824D-4ADE-8534-9ED20BA4A5A0}" srcOrd="12" destOrd="0" presId="urn:microsoft.com/office/officeart/2005/8/layout/default"/>
    <dgm:cxn modelId="{DB3D8295-C766-4E1B-AE31-7ABE2283B57B}" type="presParOf" srcId="{C31D45DA-DAD6-4C13-96DC-B989E40E2F9D}" destId="{11ECD549-4D46-46AA-8D58-3764DF9FE70C}" srcOrd="13" destOrd="0" presId="urn:microsoft.com/office/officeart/2005/8/layout/default"/>
    <dgm:cxn modelId="{3C193094-2D2F-4BEB-AFE8-E9810F2E01BB}" type="presParOf" srcId="{C31D45DA-DAD6-4C13-96DC-B989E40E2F9D}" destId="{197EDFC8-7A1C-44D7-93E4-22E50D3494DA}" srcOrd="14" destOrd="0" presId="urn:microsoft.com/office/officeart/2005/8/layout/default"/>
    <dgm:cxn modelId="{8EFFF5EA-7D74-4E4A-AFD1-B0882FF88804}" type="presParOf" srcId="{C31D45DA-DAD6-4C13-96DC-B989E40E2F9D}" destId="{37BFA940-99BE-47B5-8AE8-E709773CB9A6}" srcOrd="15" destOrd="0" presId="urn:microsoft.com/office/officeart/2005/8/layout/default"/>
    <dgm:cxn modelId="{D9C582AC-6F65-4EBA-9C45-F96EBE51515C}" type="presParOf" srcId="{C31D45DA-DAD6-4C13-96DC-B989E40E2F9D}" destId="{E582EAD6-16F3-42FE-8089-8CA2E1CF40DF}" srcOrd="16" destOrd="0" presId="urn:microsoft.com/office/officeart/2005/8/layout/default"/>
    <dgm:cxn modelId="{0150513E-DDCB-4837-A671-2E2AE278E01B}" type="presParOf" srcId="{C31D45DA-DAD6-4C13-96DC-B989E40E2F9D}" destId="{6D5BB5BF-D3D2-4B48-A796-92C8AFBBAAAE}" srcOrd="17" destOrd="0" presId="urn:microsoft.com/office/officeart/2005/8/layout/default"/>
    <dgm:cxn modelId="{0C7179BE-577C-4C9B-A286-30BE51E1C1C3}" type="presParOf" srcId="{C31D45DA-DAD6-4C13-96DC-B989E40E2F9D}" destId="{634DAFA2-6741-4EEC-B7B6-99C8364F5A90}" srcOrd="18" destOrd="0" presId="urn:microsoft.com/office/officeart/2005/8/layout/default"/>
    <dgm:cxn modelId="{DE58346C-E2C7-42D6-A526-3503653A2995}" type="presParOf" srcId="{C31D45DA-DAD6-4C13-96DC-B989E40E2F9D}" destId="{82CC8625-2AF3-4E10-9F14-EC94E44B9E58}" srcOrd="19" destOrd="0" presId="urn:microsoft.com/office/officeart/2005/8/layout/default"/>
    <dgm:cxn modelId="{410A0B11-1E31-4A38-A503-5981CE537770}" type="presParOf" srcId="{C31D45DA-DAD6-4C13-96DC-B989E40E2F9D}" destId="{310A4B4A-6DF7-430B-858C-E6AA6BA91FF4}" srcOrd="20" destOrd="0" presId="urn:microsoft.com/office/officeart/2005/8/layout/default"/>
    <dgm:cxn modelId="{477705E4-6B24-47A0-BCC4-CA2D26BE5326}" type="presParOf" srcId="{C31D45DA-DAD6-4C13-96DC-B989E40E2F9D}" destId="{F77C42CF-BD3D-4539-89E3-1C1692EEC53C}" srcOrd="21" destOrd="0" presId="urn:microsoft.com/office/officeart/2005/8/layout/default"/>
    <dgm:cxn modelId="{A9869A7B-EA8B-4D1E-8F3C-8655F9E9E90C}" type="presParOf" srcId="{C31D45DA-DAD6-4C13-96DC-B989E40E2F9D}" destId="{2E23495B-B86A-4CED-A808-E3C02003DABE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4C65C-1FCB-4099-A705-AC2ADC77B120}">
      <dsp:nvSpPr>
        <dsp:cNvPr id="0" name=""/>
        <dsp:cNvSpPr/>
      </dsp:nvSpPr>
      <dsp:spPr>
        <a:xfrm>
          <a:off x="2544" y="32407"/>
          <a:ext cx="2018735" cy="12112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>
              <a:latin typeface="Times New Roman" panose="02020603050405020304" pitchFamily="18" charset="0"/>
              <a:cs typeface="Times New Roman" panose="02020603050405020304" pitchFamily="18" charset="0"/>
            </a:rPr>
            <a:t>1) Экология (Концепция по переходу к «зеленой экономике»);</a:t>
          </a:r>
          <a:endParaRPr lang="ru-KZ" sz="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44" y="32407"/>
        <a:ext cx="2018735" cy="1211241"/>
      </dsp:txXfrm>
    </dsp:sp>
    <dsp:sp modelId="{58A11ACA-1391-45A7-A0E2-3DD9D54B9964}">
      <dsp:nvSpPr>
        <dsp:cNvPr id="0" name=""/>
        <dsp:cNvSpPr/>
      </dsp:nvSpPr>
      <dsp:spPr>
        <a:xfrm>
          <a:off x="2223153" y="32407"/>
          <a:ext cx="2018735" cy="12112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2) Технологии водосбережения и повышения энергоэффективности (Концепция по переходу к «зеленой экономике»; Концепция развития в сфере энергосбережения и повышения энергоэффективности на 2023–2029 годы);</a:t>
          </a:r>
          <a:endParaRPr lang="ru-KZ" sz="9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23153" y="32407"/>
        <a:ext cx="2018735" cy="1211241"/>
      </dsp:txXfrm>
    </dsp:sp>
    <dsp:sp modelId="{4A36A7D5-2B9D-4D23-A316-E306BBDA7439}">
      <dsp:nvSpPr>
        <dsp:cNvPr id="0" name=""/>
        <dsp:cNvSpPr/>
      </dsp:nvSpPr>
      <dsp:spPr>
        <a:xfrm>
          <a:off x="4443761" y="32407"/>
          <a:ext cx="2018735" cy="12112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3) Электроэнергетика. Нефтегазохимия. Углехимия. (Концепция развития электроэнергетической отрасли на 2023–2029 годы; Концепция развития топливно-энергетического комплекса на 2023–2029 годы);</a:t>
          </a:r>
          <a:endParaRPr lang="ru-KZ" sz="9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43761" y="32407"/>
        <a:ext cx="2018735" cy="1211241"/>
      </dsp:txXfrm>
    </dsp:sp>
    <dsp:sp modelId="{59DB3A33-278F-413D-BFC9-6A77092A5256}">
      <dsp:nvSpPr>
        <dsp:cNvPr id="0" name=""/>
        <dsp:cNvSpPr/>
      </dsp:nvSpPr>
      <dsp:spPr>
        <a:xfrm>
          <a:off x="6664370" y="32407"/>
          <a:ext cx="2018735" cy="12112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4) Геологоразведка. Горнометаллургический комплекс. Добыча редких и редкоземельных металлов. (Концепция развития геологической отрасли на 2023–2027 годы);</a:t>
          </a:r>
          <a:endParaRPr lang="ru-KZ" sz="9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64370" y="32407"/>
        <a:ext cx="2018735" cy="1211241"/>
      </dsp:txXfrm>
    </dsp:sp>
    <dsp:sp modelId="{2C209A2C-1434-49AE-8B09-E3593AB25AA5}">
      <dsp:nvSpPr>
        <dsp:cNvPr id="0" name=""/>
        <dsp:cNvSpPr/>
      </dsp:nvSpPr>
      <dsp:spPr>
        <a:xfrm>
          <a:off x="2544" y="1445522"/>
          <a:ext cx="2018735" cy="12112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5) Обрабатывающая промышленность. Металлургия, машиностроение, химическая промышленность. (Концепция развития обрабатывающей промышленности на 2023–2029 годы);</a:t>
          </a:r>
          <a:endParaRPr lang="ru-KZ" sz="9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44" y="1445522"/>
        <a:ext cx="2018735" cy="1211241"/>
      </dsp:txXfrm>
    </dsp:sp>
    <dsp:sp modelId="{CFCD98C5-C530-4F3A-9DCE-F68CE2B1DA36}">
      <dsp:nvSpPr>
        <dsp:cNvPr id="0" name=""/>
        <dsp:cNvSpPr/>
      </dsp:nvSpPr>
      <dsp:spPr>
        <a:xfrm>
          <a:off x="2223153" y="1445522"/>
          <a:ext cx="2018735" cy="12112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6) Цифровые и космические технологии (Концепция цифровой трансформации, развития отрасли информационно-коммуникационных технологий и кибербезопасности на 2023–2029 годы; Концепция развития космической отрасли на 2023–2029 годы);</a:t>
          </a:r>
          <a:endParaRPr lang="ru-KZ" sz="9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23153" y="1445522"/>
        <a:ext cx="2018735" cy="1211241"/>
      </dsp:txXfrm>
    </dsp:sp>
    <dsp:sp modelId="{EC2F7E5A-824D-4ADE-8534-9ED20BA4A5A0}">
      <dsp:nvSpPr>
        <dsp:cNvPr id="0" name=""/>
        <dsp:cNvSpPr/>
      </dsp:nvSpPr>
      <dsp:spPr>
        <a:xfrm>
          <a:off x="4443761" y="1445522"/>
          <a:ext cx="2018735" cy="12112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7) Качественное образование (Концепция развития дошкольного, среднего, технического и профессионального образования на 2023–2029 годы; Концепция развития высшего образования и науки на 2023–2029 годы);</a:t>
          </a:r>
          <a:endParaRPr lang="ru-KZ" sz="9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43761" y="1445522"/>
        <a:ext cx="2018735" cy="1211241"/>
      </dsp:txXfrm>
    </dsp:sp>
    <dsp:sp modelId="{197EDFC8-7A1C-44D7-93E4-22E50D3494DA}">
      <dsp:nvSpPr>
        <dsp:cNvPr id="0" name=""/>
        <dsp:cNvSpPr/>
      </dsp:nvSpPr>
      <dsp:spPr>
        <a:xfrm>
          <a:off x="6664370" y="1445522"/>
          <a:ext cx="2018735" cy="12112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8) Здравоохранение. Формирование здорового образа жизни и профилактика заболеваний (Концепция развития здравоохранения до 2026 года);</a:t>
          </a:r>
          <a:endParaRPr lang="ru-KZ" sz="9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64370" y="1445522"/>
        <a:ext cx="2018735" cy="1211241"/>
      </dsp:txXfrm>
    </dsp:sp>
    <dsp:sp modelId="{E582EAD6-16F3-42FE-8089-8CA2E1CF40DF}">
      <dsp:nvSpPr>
        <dsp:cNvPr id="0" name=""/>
        <dsp:cNvSpPr/>
      </dsp:nvSpPr>
      <dsp:spPr>
        <a:xfrm>
          <a:off x="2544" y="2858637"/>
          <a:ext cx="2018735" cy="12112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9) Агропромышленный комплекс. Переработка продукции АПК (Концепция развития агропромышленного комплекса до 2030 года);</a:t>
          </a:r>
          <a:endParaRPr lang="ru-KZ" sz="9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44" y="2858637"/>
        <a:ext cx="2018735" cy="1211241"/>
      </dsp:txXfrm>
    </dsp:sp>
    <dsp:sp modelId="{634DAFA2-6741-4EEC-B7B6-99C8364F5A90}">
      <dsp:nvSpPr>
        <dsp:cNvPr id="0" name=""/>
        <dsp:cNvSpPr/>
      </dsp:nvSpPr>
      <dsp:spPr>
        <a:xfrm>
          <a:off x="2223153" y="2858637"/>
          <a:ext cx="2018735" cy="12112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10) Экологический туризм, агротуризм, этнографический туризм (Концепция развития туристской отрасли на 2023–2029 годы);</a:t>
          </a:r>
          <a:endParaRPr lang="ru-KZ" sz="9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23153" y="2858637"/>
        <a:ext cx="2018735" cy="1211241"/>
      </dsp:txXfrm>
    </dsp:sp>
    <dsp:sp modelId="{310A4B4A-6DF7-430B-858C-E6AA6BA91FF4}">
      <dsp:nvSpPr>
        <dsp:cNvPr id="0" name=""/>
        <dsp:cNvSpPr/>
      </dsp:nvSpPr>
      <dsp:spPr>
        <a:xfrm>
          <a:off x="4443761" y="2858637"/>
          <a:ext cx="2018735" cy="12112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11) Укрепление национальной безопасности (Национальный план развития Республики Казахстан до 2025 года);</a:t>
          </a:r>
          <a:endParaRPr lang="ru-KZ" sz="9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43761" y="2858637"/>
        <a:ext cx="2018735" cy="1211241"/>
      </dsp:txXfrm>
    </dsp:sp>
    <dsp:sp modelId="{2E23495B-B86A-4CED-A808-E3C02003DABE}">
      <dsp:nvSpPr>
        <dsp:cNvPr id="0" name=""/>
        <dsp:cNvSpPr/>
      </dsp:nvSpPr>
      <dsp:spPr>
        <a:xfrm>
          <a:off x="6664370" y="2858637"/>
          <a:ext cx="2018735" cy="121124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12) Иные сектора экономики, предусмотренные документами Системы государственного планирования. При этом РННТД, которые</a:t>
          </a:r>
          <a:endParaRPr lang="ru-KZ" sz="900" b="0" i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64370" y="2858637"/>
        <a:ext cx="2018735" cy="12112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260c4c8e09b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260c4c8e09b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76065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3" name="Google Shape;393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294150" y="360675"/>
            <a:ext cx="8555700" cy="4422150"/>
            <a:chOff x="294150" y="360675"/>
            <a:chExt cx="8555700" cy="4422150"/>
          </a:xfrm>
        </p:grpSpPr>
        <p:cxnSp>
          <p:nvCxnSpPr>
            <p:cNvPr id="10" name="Google Shape;10;p2"/>
            <p:cNvCxnSpPr/>
            <p:nvPr/>
          </p:nvCxnSpPr>
          <p:spPr>
            <a:xfrm rot="10800000">
              <a:off x="294150" y="4782825"/>
              <a:ext cx="85557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2"/>
            <p:cNvCxnSpPr/>
            <p:nvPr/>
          </p:nvCxnSpPr>
          <p:spPr>
            <a:xfrm rot="10800000">
              <a:off x="294150" y="360675"/>
              <a:ext cx="85557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713225" y="834400"/>
            <a:ext cx="4528800" cy="210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713225" y="2934663"/>
            <a:ext cx="4528800" cy="47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oogle Shape;15;p3"/>
          <p:cNvGrpSpPr/>
          <p:nvPr/>
        </p:nvGrpSpPr>
        <p:grpSpPr>
          <a:xfrm>
            <a:off x="294150" y="360675"/>
            <a:ext cx="8555700" cy="4422150"/>
            <a:chOff x="294150" y="360675"/>
            <a:chExt cx="8555700" cy="4422150"/>
          </a:xfrm>
        </p:grpSpPr>
        <p:cxnSp>
          <p:nvCxnSpPr>
            <p:cNvPr id="16" name="Google Shape;16;p3"/>
            <p:cNvCxnSpPr/>
            <p:nvPr/>
          </p:nvCxnSpPr>
          <p:spPr>
            <a:xfrm rot="10800000">
              <a:off x="294150" y="4782825"/>
              <a:ext cx="85557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3"/>
            <p:cNvCxnSpPr/>
            <p:nvPr/>
          </p:nvCxnSpPr>
          <p:spPr>
            <a:xfrm rot="10800000">
              <a:off x="294150" y="360675"/>
              <a:ext cx="85557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084312" y="829200"/>
            <a:ext cx="43107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title" idx="2" hasCustomPrompt="1"/>
          </p:nvPr>
        </p:nvSpPr>
        <p:spPr>
          <a:xfrm>
            <a:off x="1749000" y="829200"/>
            <a:ext cx="1162800" cy="84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3084312" y="1581925"/>
            <a:ext cx="43107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1313500" y="640050"/>
            <a:ext cx="6517200" cy="102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subTitle" idx="1"/>
          </p:nvPr>
        </p:nvSpPr>
        <p:spPr>
          <a:xfrm>
            <a:off x="1313500" y="1592175"/>
            <a:ext cx="6517200" cy="4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65" name="Google Shape;65;p11"/>
          <p:cNvGrpSpPr/>
          <p:nvPr/>
        </p:nvGrpSpPr>
        <p:grpSpPr>
          <a:xfrm>
            <a:off x="294150" y="360675"/>
            <a:ext cx="8555700" cy="4422150"/>
            <a:chOff x="294150" y="360675"/>
            <a:chExt cx="8555700" cy="4422150"/>
          </a:xfrm>
        </p:grpSpPr>
        <p:cxnSp>
          <p:nvCxnSpPr>
            <p:cNvPr id="66" name="Google Shape;66;p11"/>
            <p:cNvCxnSpPr/>
            <p:nvPr/>
          </p:nvCxnSpPr>
          <p:spPr>
            <a:xfrm rot="10800000">
              <a:off x="294150" y="4782825"/>
              <a:ext cx="85557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" name="Google Shape;67;p11"/>
            <p:cNvCxnSpPr/>
            <p:nvPr/>
          </p:nvCxnSpPr>
          <p:spPr>
            <a:xfrm rot="10800000">
              <a:off x="294150" y="360675"/>
              <a:ext cx="85557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oogle Shape;185;p24"/>
          <p:cNvGrpSpPr/>
          <p:nvPr/>
        </p:nvGrpSpPr>
        <p:grpSpPr>
          <a:xfrm>
            <a:off x="11" y="360675"/>
            <a:ext cx="9144332" cy="4422150"/>
            <a:chOff x="294150" y="360675"/>
            <a:chExt cx="8555700" cy="4422150"/>
          </a:xfrm>
        </p:grpSpPr>
        <p:cxnSp>
          <p:nvCxnSpPr>
            <p:cNvPr id="186" name="Google Shape;186;p24"/>
            <p:cNvCxnSpPr/>
            <p:nvPr/>
          </p:nvCxnSpPr>
          <p:spPr>
            <a:xfrm rot="10800000">
              <a:off x="294150" y="4782825"/>
              <a:ext cx="85557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7" name="Google Shape;187;p24"/>
            <p:cNvCxnSpPr/>
            <p:nvPr/>
          </p:nvCxnSpPr>
          <p:spPr>
            <a:xfrm rot="10800000">
              <a:off x="294150" y="360675"/>
              <a:ext cx="85557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" name="Google Shape;189;p25"/>
          <p:cNvGrpSpPr/>
          <p:nvPr/>
        </p:nvGrpSpPr>
        <p:grpSpPr>
          <a:xfrm>
            <a:off x="303100" y="360670"/>
            <a:ext cx="8537825" cy="4422044"/>
            <a:chOff x="303088" y="243800"/>
            <a:chExt cx="8537825" cy="4649400"/>
          </a:xfrm>
        </p:grpSpPr>
        <p:cxnSp>
          <p:nvCxnSpPr>
            <p:cNvPr id="190" name="Google Shape;190;p25"/>
            <p:cNvCxnSpPr/>
            <p:nvPr/>
          </p:nvCxnSpPr>
          <p:spPr>
            <a:xfrm>
              <a:off x="303088" y="243800"/>
              <a:ext cx="0" cy="4649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1" name="Google Shape;191;p25"/>
            <p:cNvCxnSpPr/>
            <p:nvPr/>
          </p:nvCxnSpPr>
          <p:spPr>
            <a:xfrm>
              <a:off x="8840913" y="243800"/>
              <a:ext cx="0" cy="4649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92" name="Google Shape;192;p25"/>
          <p:cNvGrpSpPr/>
          <p:nvPr/>
        </p:nvGrpSpPr>
        <p:grpSpPr>
          <a:xfrm>
            <a:off x="11" y="360675"/>
            <a:ext cx="9144332" cy="4422150"/>
            <a:chOff x="294150" y="360675"/>
            <a:chExt cx="8555700" cy="4422150"/>
          </a:xfrm>
        </p:grpSpPr>
        <p:cxnSp>
          <p:nvCxnSpPr>
            <p:cNvPr id="193" name="Google Shape;193;p25"/>
            <p:cNvCxnSpPr/>
            <p:nvPr/>
          </p:nvCxnSpPr>
          <p:spPr>
            <a:xfrm rot="10800000">
              <a:off x="294150" y="4782825"/>
              <a:ext cx="85557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4" name="Google Shape;194;p25"/>
            <p:cNvCxnSpPr/>
            <p:nvPr/>
          </p:nvCxnSpPr>
          <p:spPr>
            <a:xfrm rot="10800000">
              <a:off x="294150" y="360675"/>
              <a:ext cx="8555700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Hind"/>
              <a:buNone/>
              <a:defRPr sz="3000" b="1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Hind"/>
              <a:buNone/>
              <a:defRPr sz="3000" b="1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Hind"/>
              <a:buNone/>
              <a:defRPr sz="3000" b="1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Hind"/>
              <a:buNone/>
              <a:defRPr sz="3000" b="1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Hind"/>
              <a:buNone/>
              <a:defRPr sz="3000" b="1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Hind"/>
              <a:buNone/>
              <a:defRPr sz="3000" b="1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Hind"/>
              <a:buNone/>
              <a:defRPr sz="3000" b="1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Hind"/>
              <a:buNone/>
              <a:defRPr sz="3000" b="1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Hind"/>
              <a:buNone/>
              <a:defRPr sz="3000" b="1">
                <a:solidFill>
                  <a:schemeClr val="dk1"/>
                </a:solidFill>
                <a:latin typeface="Hind"/>
                <a:ea typeface="Hind"/>
                <a:cs typeface="Hind"/>
                <a:sym typeface="Hi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alanquin"/>
              <a:buChar char="●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alanquin"/>
              <a:buChar char="○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alanquin"/>
              <a:buChar char="■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alanquin"/>
              <a:buChar char="●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alanquin"/>
              <a:buChar char="○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alanquin"/>
              <a:buChar char="■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alanquin"/>
              <a:buChar char="●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Palanquin"/>
              <a:buChar char="○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Palanquin"/>
              <a:buChar char="■"/>
              <a:defRPr>
                <a:solidFill>
                  <a:schemeClr val="dk1"/>
                </a:solidFill>
                <a:latin typeface="Palanquin"/>
                <a:ea typeface="Palanquin"/>
                <a:cs typeface="Palanquin"/>
                <a:sym typeface="Palanquin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7" r:id="rId3"/>
    <p:sldLayoutId id="2147483658" r:id="rId4"/>
    <p:sldLayoutId id="2147483670" r:id="rId5"/>
    <p:sldLayoutId id="2147483671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9"/>
          <p:cNvSpPr txBox="1">
            <a:spLocks noGrp="1"/>
          </p:cNvSpPr>
          <p:nvPr>
            <p:ph type="ctrTitle"/>
          </p:nvPr>
        </p:nvSpPr>
        <p:spPr>
          <a:xfrm>
            <a:off x="178752" y="554126"/>
            <a:ext cx="5322118" cy="210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ru-RU" sz="1600" dirty="0"/>
              <a:t>ОТЧЕТ О ДЕЯТЕЛЬНОСТИ НАЦИОНАЛЬНОГО НАУЧНОГО СОВЕТА ПО НАПРАВЛЕНИЮ НАУКИ</a:t>
            </a:r>
            <a:br>
              <a:rPr lang="ru-RU" sz="1600" dirty="0"/>
            </a:br>
            <a:r>
              <a:rPr lang="ru-RU" sz="1600" dirty="0"/>
              <a:t>«КОММЕРЦИАЛИЗАЦИЯ РЕЗУЛЬТАТОВ НАУЧНОЙ И (ИЛИ) НАУЧНО-ТЕХНИЧЕСКОЙ ДЕЯТЕЛЬНОСТИ» </a:t>
            </a:r>
            <a:br>
              <a:rPr lang="ru-RU" sz="1600" dirty="0"/>
            </a:br>
            <a:r>
              <a:rPr lang="ru-RU" sz="1600" dirty="0"/>
              <a:t>В 2024 ГОДУ</a:t>
            </a:r>
            <a:br>
              <a:rPr lang="en-US" sz="1400" dirty="0"/>
            </a:br>
            <a:endParaRPr sz="1400" dirty="0">
              <a:solidFill>
                <a:schemeClr val="accent1"/>
              </a:solidFill>
            </a:endParaRPr>
          </a:p>
        </p:txBody>
      </p:sp>
      <p:sp>
        <p:nvSpPr>
          <p:cNvPr id="207" name="Google Shape;207;p29"/>
          <p:cNvSpPr/>
          <p:nvPr/>
        </p:nvSpPr>
        <p:spPr>
          <a:xfrm>
            <a:off x="6106044" y="3334570"/>
            <a:ext cx="5180" cy="1417565"/>
          </a:xfrm>
          <a:custGeom>
            <a:avLst/>
            <a:gdLst/>
            <a:ahLst/>
            <a:cxnLst/>
            <a:rect l="l" t="t" r="r" b="b"/>
            <a:pathLst>
              <a:path w="37" h="10126" extrusionOk="0">
                <a:moveTo>
                  <a:pt x="19" y="0"/>
                </a:moveTo>
                <a:cubicBezTo>
                  <a:pt x="10" y="0"/>
                  <a:pt x="1" y="2266"/>
                  <a:pt x="1" y="5059"/>
                </a:cubicBezTo>
                <a:cubicBezTo>
                  <a:pt x="1" y="7860"/>
                  <a:pt x="10" y="10126"/>
                  <a:pt x="19" y="10126"/>
                </a:cubicBezTo>
                <a:cubicBezTo>
                  <a:pt x="28" y="10126"/>
                  <a:pt x="36" y="7860"/>
                  <a:pt x="36" y="5059"/>
                </a:cubicBezTo>
                <a:cubicBezTo>
                  <a:pt x="36" y="2266"/>
                  <a:pt x="28" y="0"/>
                  <a:pt x="1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8" name="Google Shape;208;p29"/>
          <p:cNvGrpSpPr/>
          <p:nvPr/>
        </p:nvGrpSpPr>
        <p:grpSpPr>
          <a:xfrm>
            <a:off x="2706739" y="1311390"/>
            <a:ext cx="5942031" cy="3857185"/>
            <a:chOff x="2433086" y="1312690"/>
            <a:chExt cx="5942031" cy="3857185"/>
          </a:xfrm>
        </p:grpSpPr>
        <p:grpSp>
          <p:nvGrpSpPr>
            <p:cNvPr id="209" name="Google Shape;209;p29"/>
            <p:cNvGrpSpPr/>
            <p:nvPr/>
          </p:nvGrpSpPr>
          <p:grpSpPr>
            <a:xfrm>
              <a:off x="2433086" y="3754664"/>
              <a:ext cx="3387228" cy="1415211"/>
              <a:chOff x="2073145" y="3543850"/>
              <a:chExt cx="3828674" cy="1599651"/>
            </a:xfrm>
          </p:grpSpPr>
          <p:sp>
            <p:nvSpPr>
              <p:cNvPr id="210" name="Google Shape;210;p29"/>
              <p:cNvSpPr/>
              <p:nvPr/>
            </p:nvSpPr>
            <p:spPr>
              <a:xfrm>
                <a:off x="5512062" y="3946236"/>
                <a:ext cx="72323" cy="107121"/>
              </a:xfrm>
              <a:custGeom>
                <a:avLst/>
                <a:gdLst/>
                <a:ahLst/>
                <a:cxnLst/>
                <a:rect l="l" t="t" r="r" b="b"/>
                <a:pathLst>
                  <a:path w="424" h="628" extrusionOk="0">
                    <a:moveTo>
                      <a:pt x="152" y="1"/>
                    </a:moveTo>
                    <a:cubicBezTo>
                      <a:pt x="73" y="1"/>
                      <a:pt x="4" y="25"/>
                      <a:pt x="1" y="25"/>
                    </a:cubicBezTo>
                    <a:cubicBezTo>
                      <a:pt x="1" y="25"/>
                      <a:pt x="10" y="604"/>
                      <a:pt x="10" y="613"/>
                    </a:cubicBezTo>
                    <a:cubicBezTo>
                      <a:pt x="10" y="619"/>
                      <a:pt x="46" y="628"/>
                      <a:pt x="97" y="628"/>
                    </a:cubicBezTo>
                    <a:cubicBezTo>
                      <a:pt x="219" y="628"/>
                      <a:pt x="424" y="575"/>
                      <a:pt x="411" y="292"/>
                    </a:cubicBezTo>
                    <a:cubicBezTo>
                      <a:pt x="406" y="50"/>
                      <a:pt x="267" y="1"/>
                      <a:pt x="152" y="1"/>
                    </a:cubicBezTo>
                    <a:close/>
                  </a:path>
                </a:pathLst>
              </a:custGeom>
              <a:solidFill>
                <a:srgbClr val="BD65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1" name="Google Shape;211;p29"/>
              <p:cNvGrpSpPr/>
              <p:nvPr/>
            </p:nvGrpSpPr>
            <p:grpSpPr>
              <a:xfrm>
                <a:off x="2073145" y="3543850"/>
                <a:ext cx="3828674" cy="1599651"/>
                <a:chOff x="2073145" y="3543850"/>
                <a:chExt cx="3828674" cy="1599651"/>
              </a:xfrm>
            </p:grpSpPr>
            <p:sp>
              <p:nvSpPr>
                <p:cNvPr id="212" name="Google Shape;212;p29"/>
                <p:cNvSpPr/>
                <p:nvPr/>
              </p:nvSpPr>
              <p:spPr>
                <a:xfrm>
                  <a:off x="5162047" y="3758262"/>
                  <a:ext cx="373042" cy="6533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7" h="3830" extrusionOk="0">
                      <a:moveTo>
                        <a:pt x="944" y="0"/>
                      </a:moveTo>
                      <a:cubicBezTo>
                        <a:pt x="622" y="0"/>
                        <a:pt x="298" y="75"/>
                        <a:pt x="1" y="226"/>
                      </a:cubicBezTo>
                      <a:cubicBezTo>
                        <a:pt x="1" y="226"/>
                        <a:pt x="90" y="1243"/>
                        <a:pt x="144" y="1831"/>
                      </a:cubicBezTo>
                      <a:cubicBezTo>
                        <a:pt x="188" y="2429"/>
                        <a:pt x="295" y="2447"/>
                        <a:pt x="295" y="2447"/>
                      </a:cubicBezTo>
                      <a:lnTo>
                        <a:pt x="215" y="3830"/>
                      </a:lnTo>
                      <a:lnTo>
                        <a:pt x="215" y="3830"/>
                      </a:lnTo>
                      <a:lnTo>
                        <a:pt x="1821" y="3740"/>
                      </a:lnTo>
                      <a:lnTo>
                        <a:pt x="2187" y="413"/>
                      </a:lnTo>
                      <a:lnTo>
                        <a:pt x="2097" y="350"/>
                      </a:lnTo>
                      <a:cubicBezTo>
                        <a:pt x="1750" y="117"/>
                        <a:pt x="1348" y="0"/>
                        <a:pt x="944" y="0"/>
                      </a:cubicBezTo>
                      <a:close/>
                    </a:path>
                  </a:pathLst>
                </a:custGeom>
                <a:solidFill>
                  <a:srgbClr val="BD654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" name="Google Shape;213;p29"/>
                <p:cNvSpPr/>
                <p:nvPr/>
              </p:nvSpPr>
              <p:spPr>
                <a:xfrm>
                  <a:off x="5121109" y="3957153"/>
                  <a:ext cx="79828" cy="1086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" h="637" extrusionOk="0">
                      <a:moveTo>
                        <a:pt x="302" y="0"/>
                      </a:moveTo>
                      <a:cubicBezTo>
                        <a:pt x="193" y="0"/>
                        <a:pt x="1" y="39"/>
                        <a:pt x="27" y="335"/>
                      </a:cubicBezTo>
                      <a:cubicBezTo>
                        <a:pt x="54" y="585"/>
                        <a:pt x="213" y="637"/>
                        <a:pt x="332" y="637"/>
                      </a:cubicBezTo>
                      <a:cubicBezTo>
                        <a:pt x="408" y="637"/>
                        <a:pt x="467" y="615"/>
                        <a:pt x="464" y="612"/>
                      </a:cubicBezTo>
                      <a:cubicBezTo>
                        <a:pt x="464" y="594"/>
                        <a:pt x="375" y="5"/>
                        <a:pt x="375" y="5"/>
                      </a:cubicBezTo>
                      <a:cubicBezTo>
                        <a:pt x="370" y="5"/>
                        <a:pt x="341" y="0"/>
                        <a:pt x="302" y="0"/>
                      </a:cubicBezTo>
                      <a:close/>
                    </a:path>
                  </a:pathLst>
                </a:custGeom>
                <a:solidFill>
                  <a:srgbClr val="BD654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4" name="Google Shape;214;p29"/>
                <p:cNvSpPr/>
                <p:nvPr/>
              </p:nvSpPr>
              <p:spPr>
                <a:xfrm>
                  <a:off x="5146866" y="3740352"/>
                  <a:ext cx="386688" cy="5043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7" h="2957" extrusionOk="0">
                      <a:moveTo>
                        <a:pt x="1312" y="1"/>
                      </a:moveTo>
                      <a:lnTo>
                        <a:pt x="1" y="331"/>
                      </a:lnTo>
                      <a:cubicBezTo>
                        <a:pt x="1" y="331"/>
                        <a:pt x="63" y="768"/>
                        <a:pt x="99" y="1232"/>
                      </a:cubicBezTo>
                      <a:cubicBezTo>
                        <a:pt x="117" y="1490"/>
                        <a:pt x="179" y="1945"/>
                        <a:pt x="224" y="2204"/>
                      </a:cubicBezTo>
                      <a:cubicBezTo>
                        <a:pt x="268" y="2454"/>
                        <a:pt x="420" y="2641"/>
                        <a:pt x="625" y="2793"/>
                      </a:cubicBezTo>
                      <a:cubicBezTo>
                        <a:pt x="768" y="2905"/>
                        <a:pt x="946" y="2957"/>
                        <a:pt x="1128" y="2957"/>
                      </a:cubicBezTo>
                      <a:cubicBezTo>
                        <a:pt x="1321" y="2957"/>
                        <a:pt x="1517" y="2899"/>
                        <a:pt x="1678" y="2793"/>
                      </a:cubicBezTo>
                      <a:cubicBezTo>
                        <a:pt x="1990" y="2597"/>
                        <a:pt x="2151" y="2302"/>
                        <a:pt x="2213" y="1936"/>
                      </a:cubicBezTo>
                      <a:cubicBezTo>
                        <a:pt x="2258" y="1704"/>
                        <a:pt x="2231" y="1526"/>
                        <a:pt x="2267" y="1178"/>
                      </a:cubicBezTo>
                      <a:lnTo>
                        <a:pt x="2106" y="402"/>
                      </a:lnTo>
                      <a:lnTo>
                        <a:pt x="1312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5" name="Google Shape;215;p29"/>
                <p:cNvSpPr/>
                <p:nvPr/>
              </p:nvSpPr>
              <p:spPr>
                <a:xfrm>
                  <a:off x="5081536" y="3610545"/>
                  <a:ext cx="517517" cy="3167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34" h="1857" extrusionOk="0">
                      <a:moveTo>
                        <a:pt x="1781" y="1"/>
                      </a:moveTo>
                      <a:cubicBezTo>
                        <a:pt x="1588" y="1"/>
                        <a:pt x="1401" y="98"/>
                        <a:pt x="1294" y="271"/>
                      </a:cubicBezTo>
                      <a:cubicBezTo>
                        <a:pt x="1258" y="244"/>
                        <a:pt x="1222" y="217"/>
                        <a:pt x="1187" y="200"/>
                      </a:cubicBezTo>
                      <a:cubicBezTo>
                        <a:pt x="1128" y="173"/>
                        <a:pt x="1066" y="160"/>
                        <a:pt x="1004" y="160"/>
                      </a:cubicBezTo>
                      <a:cubicBezTo>
                        <a:pt x="843" y="160"/>
                        <a:pt x="687" y="249"/>
                        <a:pt x="616" y="405"/>
                      </a:cubicBezTo>
                      <a:cubicBezTo>
                        <a:pt x="576" y="397"/>
                        <a:pt x="535" y="392"/>
                        <a:pt x="496" y="392"/>
                      </a:cubicBezTo>
                      <a:cubicBezTo>
                        <a:pt x="448" y="392"/>
                        <a:pt x="401" y="399"/>
                        <a:pt x="357" y="414"/>
                      </a:cubicBezTo>
                      <a:cubicBezTo>
                        <a:pt x="125" y="494"/>
                        <a:pt x="0" y="744"/>
                        <a:pt x="80" y="967"/>
                      </a:cubicBezTo>
                      <a:cubicBezTo>
                        <a:pt x="18" y="1029"/>
                        <a:pt x="0" y="1127"/>
                        <a:pt x="27" y="1208"/>
                      </a:cubicBezTo>
                      <a:cubicBezTo>
                        <a:pt x="54" y="1288"/>
                        <a:pt x="223" y="1368"/>
                        <a:pt x="223" y="1368"/>
                      </a:cubicBezTo>
                      <a:cubicBezTo>
                        <a:pt x="223" y="1368"/>
                        <a:pt x="250" y="1555"/>
                        <a:pt x="312" y="1600"/>
                      </a:cubicBezTo>
                      <a:cubicBezTo>
                        <a:pt x="359" y="1633"/>
                        <a:pt x="415" y="1652"/>
                        <a:pt x="473" y="1652"/>
                      </a:cubicBezTo>
                      <a:cubicBezTo>
                        <a:pt x="494" y="1652"/>
                        <a:pt x="515" y="1649"/>
                        <a:pt x="535" y="1645"/>
                      </a:cubicBezTo>
                      <a:lnTo>
                        <a:pt x="553" y="1600"/>
                      </a:lnTo>
                      <a:cubicBezTo>
                        <a:pt x="589" y="1645"/>
                        <a:pt x="625" y="1671"/>
                        <a:pt x="678" y="1698"/>
                      </a:cubicBezTo>
                      <a:cubicBezTo>
                        <a:pt x="720" y="1717"/>
                        <a:pt x="764" y="1726"/>
                        <a:pt x="806" y="1726"/>
                      </a:cubicBezTo>
                      <a:cubicBezTo>
                        <a:pt x="925" y="1726"/>
                        <a:pt x="1036" y="1656"/>
                        <a:pt x="1088" y="1538"/>
                      </a:cubicBezTo>
                      <a:cubicBezTo>
                        <a:pt x="1205" y="1670"/>
                        <a:pt x="1368" y="1738"/>
                        <a:pt x="1533" y="1738"/>
                      </a:cubicBezTo>
                      <a:cubicBezTo>
                        <a:pt x="1658" y="1738"/>
                        <a:pt x="1784" y="1699"/>
                        <a:pt x="1891" y="1618"/>
                      </a:cubicBezTo>
                      <a:cubicBezTo>
                        <a:pt x="1900" y="1743"/>
                        <a:pt x="2016" y="1832"/>
                        <a:pt x="2141" y="1850"/>
                      </a:cubicBezTo>
                      <a:cubicBezTo>
                        <a:pt x="2171" y="1854"/>
                        <a:pt x="2202" y="1857"/>
                        <a:pt x="2233" y="1857"/>
                      </a:cubicBezTo>
                      <a:cubicBezTo>
                        <a:pt x="2321" y="1857"/>
                        <a:pt x="2412" y="1838"/>
                        <a:pt x="2498" y="1805"/>
                      </a:cubicBezTo>
                      <a:cubicBezTo>
                        <a:pt x="2596" y="1779"/>
                        <a:pt x="2703" y="1743"/>
                        <a:pt x="2783" y="1680"/>
                      </a:cubicBezTo>
                      <a:cubicBezTo>
                        <a:pt x="2873" y="1618"/>
                        <a:pt x="2917" y="1511"/>
                        <a:pt x="2899" y="1395"/>
                      </a:cubicBezTo>
                      <a:cubicBezTo>
                        <a:pt x="2882" y="1359"/>
                        <a:pt x="2873" y="1306"/>
                        <a:pt x="2873" y="1261"/>
                      </a:cubicBezTo>
                      <a:cubicBezTo>
                        <a:pt x="2882" y="1208"/>
                        <a:pt x="2935" y="1181"/>
                        <a:pt x="2971" y="1145"/>
                      </a:cubicBezTo>
                      <a:cubicBezTo>
                        <a:pt x="3015" y="1092"/>
                        <a:pt x="3033" y="1011"/>
                        <a:pt x="3015" y="940"/>
                      </a:cubicBezTo>
                      <a:cubicBezTo>
                        <a:pt x="2992" y="840"/>
                        <a:pt x="2904" y="774"/>
                        <a:pt x="2800" y="774"/>
                      </a:cubicBezTo>
                      <a:cubicBezTo>
                        <a:pt x="2783" y="774"/>
                        <a:pt x="2766" y="776"/>
                        <a:pt x="2748" y="779"/>
                      </a:cubicBezTo>
                      <a:cubicBezTo>
                        <a:pt x="2792" y="681"/>
                        <a:pt x="2783" y="574"/>
                        <a:pt x="2712" y="485"/>
                      </a:cubicBezTo>
                      <a:cubicBezTo>
                        <a:pt x="2659" y="422"/>
                        <a:pt x="2582" y="391"/>
                        <a:pt x="2505" y="391"/>
                      </a:cubicBezTo>
                      <a:cubicBezTo>
                        <a:pt x="2439" y="391"/>
                        <a:pt x="2373" y="413"/>
                        <a:pt x="2320" y="458"/>
                      </a:cubicBezTo>
                      <a:cubicBezTo>
                        <a:pt x="2293" y="298"/>
                        <a:pt x="2195" y="155"/>
                        <a:pt x="2061" y="75"/>
                      </a:cubicBezTo>
                      <a:cubicBezTo>
                        <a:pt x="1972" y="24"/>
                        <a:pt x="1876" y="1"/>
                        <a:pt x="1781" y="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6" name="Google Shape;216;p29"/>
                <p:cNvSpPr/>
                <p:nvPr/>
              </p:nvSpPr>
              <p:spPr>
                <a:xfrm>
                  <a:off x="4839494" y="4321671"/>
                  <a:ext cx="1048680" cy="4201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48" h="2463" extrusionOk="0">
                      <a:moveTo>
                        <a:pt x="3756" y="0"/>
                      </a:moveTo>
                      <a:lnTo>
                        <a:pt x="2133" y="72"/>
                      </a:lnTo>
                      <a:cubicBezTo>
                        <a:pt x="2133" y="72"/>
                        <a:pt x="589" y="527"/>
                        <a:pt x="349" y="741"/>
                      </a:cubicBezTo>
                      <a:cubicBezTo>
                        <a:pt x="108" y="946"/>
                        <a:pt x="1" y="2373"/>
                        <a:pt x="1" y="2373"/>
                      </a:cubicBezTo>
                      <a:lnTo>
                        <a:pt x="6147" y="2463"/>
                      </a:lnTo>
                      <a:cubicBezTo>
                        <a:pt x="6147" y="2463"/>
                        <a:pt x="5871" y="1490"/>
                        <a:pt x="5630" y="999"/>
                      </a:cubicBezTo>
                      <a:cubicBezTo>
                        <a:pt x="5389" y="509"/>
                        <a:pt x="4845" y="375"/>
                        <a:pt x="4773" y="339"/>
                      </a:cubicBezTo>
                      <a:cubicBezTo>
                        <a:pt x="4711" y="295"/>
                        <a:pt x="3756" y="0"/>
                        <a:pt x="375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7" name="Google Shape;217;p29"/>
                <p:cNvSpPr/>
                <p:nvPr/>
              </p:nvSpPr>
              <p:spPr>
                <a:xfrm>
                  <a:off x="4774164" y="4639622"/>
                  <a:ext cx="1127655" cy="4948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11" h="2901" extrusionOk="0">
                      <a:moveTo>
                        <a:pt x="955" y="1"/>
                      </a:moveTo>
                      <a:cubicBezTo>
                        <a:pt x="428" y="1"/>
                        <a:pt x="0" y="429"/>
                        <a:pt x="0" y="955"/>
                      </a:cubicBezTo>
                      <a:lnTo>
                        <a:pt x="0" y="2900"/>
                      </a:lnTo>
                      <a:lnTo>
                        <a:pt x="6611" y="2900"/>
                      </a:lnTo>
                      <a:lnTo>
                        <a:pt x="6611" y="955"/>
                      </a:lnTo>
                      <a:cubicBezTo>
                        <a:pt x="6611" y="429"/>
                        <a:pt x="6182" y="1"/>
                        <a:pt x="5647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8" name="Google Shape;218;p29"/>
                <p:cNvSpPr/>
                <p:nvPr/>
              </p:nvSpPr>
              <p:spPr>
                <a:xfrm>
                  <a:off x="3535465" y="4381031"/>
                  <a:ext cx="1012007" cy="3227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33" h="1892" extrusionOk="0">
                      <a:moveTo>
                        <a:pt x="3560" y="0"/>
                      </a:moveTo>
                      <a:lnTo>
                        <a:pt x="1490" y="134"/>
                      </a:lnTo>
                      <a:cubicBezTo>
                        <a:pt x="1490" y="134"/>
                        <a:pt x="589" y="402"/>
                        <a:pt x="348" y="607"/>
                      </a:cubicBezTo>
                      <a:cubicBezTo>
                        <a:pt x="98" y="812"/>
                        <a:pt x="0" y="1740"/>
                        <a:pt x="0" y="1740"/>
                      </a:cubicBezTo>
                      <a:lnTo>
                        <a:pt x="5933" y="1892"/>
                      </a:lnTo>
                      <a:cubicBezTo>
                        <a:pt x="5879" y="1535"/>
                        <a:pt x="5781" y="1196"/>
                        <a:pt x="5621" y="866"/>
                      </a:cubicBezTo>
                      <a:cubicBezTo>
                        <a:pt x="5380" y="384"/>
                        <a:pt x="4844" y="241"/>
                        <a:pt x="4773" y="205"/>
                      </a:cubicBezTo>
                      <a:cubicBezTo>
                        <a:pt x="4702" y="170"/>
                        <a:pt x="3560" y="0"/>
                        <a:pt x="3560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9" name="Google Shape;219;p29"/>
                <p:cNvSpPr/>
                <p:nvPr/>
              </p:nvSpPr>
              <p:spPr>
                <a:xfrm>
                  <a:off x="3762156" y="3840138"/>
                  <a:ext cx="360761" cy="6261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5" h="3671" extrusionOk="0">
                      <a:moveTo>
                        <a:pt x="1280" y="1"/>
                      </a:moveTo>
                      <a:cubicBezTo>
                        <a:pt x="860" y="1"/>
                        <a:pt x="441" y="132"/>
                        <a:pt x="90" y="388"/>
                      </a:cubicBezTo>
                      <a:lnTo>
                        <a:pt x="1" y="450"/>
                      </a:lnTo>
                      <a:lnTo>
                        <a:pt x="482" y="3653"/>
                      </a:lnTo>
                      <a:lnTo>
                        <a:pt x="2052" y="3671"/>
                      </a:lnTo>
                      <a:lnTo>
                        <a:pt x="2052" y="3671"/>
                      </a:lnTo>
                      <a:lnTo>
                        <a:pt x="1901" y="2261"/>
                      </a:lnTo>
                      <a:lnTo>
                        <a:pt x="1901" y="2261"/>
                      </a:lnTo>
                      <a:cubicBezTo>
                        <a:pt x="1901" y="2261"/>
                        <a:pt x="1904" y="2263"/>
                        <a:pt x="1911" y="2263"/>
                      </a:cubicBezTo>
                      <a:cubicBezTo>
                        <a:pt x="1939" y="2263"/>
                        <a:pt x="2021" y="2221"/>
                        <a:pt x="2043" y="1744"/>
                      </a:cubicBezTo>
                      <a:cubicBezTo>
                        <a:pt x="2061" y="1164"/>
                        <a:pt x="2115" y="183"/>
                        <a:pt x="2115" y="183"/>
                      </a:cubicBezTo>
                      <a:cubicBezTo>
                        <a:pt x="1849" y="61"/>
                        <a:pt x="1564" y="1"/>
                        <a:pt x="1280" y="1"/>
                      </a:cubicBezTo>
                      <a:close/>
                    </a:path>
                  </a:pathLst>
                </a:custGeom>
                <a:solidFill>
                  <a:srgbClr val="FDBD9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" name="Google Shape;220;p29"/>
                <p:cNvSpPr/>
                <p:nvPr/>
              </p:nvSpPr>
              <p:spPr>
                <a:xfrm>
                  <a:off x="3722583" y="4034764"/>
                  <a:ext cx="68741" cy="1030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3" h="604" extrusionOk="0">
                      <a:moveTo>
                        <a:pt x="259" y="0"/>
                      </a:moveTo>
                      <a:cubicBezTo>
                        <a:pt x="146" y="0"/>
                        <a:pt x="1" y="49"/>
                        <a:pt x="1" y="291"/>
                      </a:cubicBezTo>
                      <a:cubicBezTo>
                        <a:pt x="7" y="552"/>
                        <a:pt x="183" y="604"/>
                        <a:pt x="300" y="604"/>
                      </a:cubicBezTo>
                      <a:cubicBezTo>
                        <a:pt x="358" y="604"/>
                        <a:pt x="402" y="591"/>
                        <a:pt x="402" y="585"/>
                      </a:cubicBezTo>
                      <a:cubicBezTo>
                        <a:pt x="402" y="576"/>
                        <a:pt x="393" y="23"/>
                        <a:pt x="393" y="23"/>
                      </a:cubicBezTo>
                      <a:cubicBezTo>
                        <a:pt x="390" y="20"/>
                        <a:pt x="331" y="0"/>
                        <a:pt x="259" y="0"/>
                      </a:cubicBezTo>
                      <a:close/>
                    </a:path>
                  </a:pathLst>
                </a:custGeom>
                <a:solidFill>
                  <a:srgbClr val="FDBD9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1" name="Google Shape;221;p29"/>
                <p:cNvSpPr/>
                <p:nvPr/>
              </p:nvSpPr>
              <p:spPr>
                <a:xfrm>
                  <a:off x="4093920" y="4031011"/>
                  <a:ext cx="73687" cy="1054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2" h="618" extrusionOk="0">
                      <a:moveTo>
                        <a:pt x="167" y="1"/>
                      </a:moveTo>
                      <a:cubicBezTo>
                        <a:pt x="119" y="1"/>
                        <a:pt x="83" y="9"/>
                        <a:pt x="81" y="9"/>
                      </a:cubicBezTo>
                      <a:cubicBezTo>
                        <a:pt x="81" y="9"/>
                        <a:pt x="0" y="580"/>
                        <a:pt x="0" y="598"/>
                      </a:cubicBezTo>
                      <a:cubicBezTo>
                        <a:pt x="0" y="601"/>
                        <a:pt x="52" y="618"/>
                        <a:pt x="120" y="618"/>
                      </a:cubicBezTo>
                      <a:cubicBezTo>
                        <a:pt x="238" y="618"/>
                        <a:pt x="403" y="568"/>
                        <a:pt x="420" y="313"/>
                      </a:cubicBezTo>
                      <a:cubicBezTo>
                        <a:pt x="432" y="43"/>
                        <a:pt x="271" y="1"/>
                        <a:pt x="167" y="1"/>
                      </a:cubicBezTo>
                      <a:close/>
                    </a:path>
                  </a:pathLst>
                </a:custGeom>
                <a:solidFill>
                  <a:srgbClr val="FDBD9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2" name="Google Shape;222;p29"/>
                <p:cNvSpPr/>
                <p:nvPr/>
              </p:nvSpPr>
              <p:spPr>
                <a:xfrm>
                  <a:off x="3725654" y="3753486"/>
                  <a:ext cx="433766" cy="5820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3" h="3412" extrusionOk="0">
                      <a:moveTo>
                        <a:pt x="1148" y="0"/>
                      </a:moveTo>
                      <a:cubicBezTo>
                        <a:pt x="972" y="0"/>
                        <a:pt x="702" y="12"/>
                        <a:pt x="580" y="75"/>
                      </a:cubicBezTo>
                      <a:cubicBezTo>
                        <a:pt x="259" y="245"/>
                        <a:pt x="9" y="700"/>
                        <a:pt x="0" y="1262"/>
                      </a:cubicBezTo>
                      <a:cubicBezTo>
                        <a:pt x="0" y="1824"/>
                        <a:pt x="250" y="2591"/>
                        <a:pt x="670" y="2966"/>
                      </a:cubicBezTo>
                      <a:cubicBezTo>
                        <a:pt x="1080" y="3340"/>
                        <a:pt x="1410" y="3412"/>
                        <a:pt x="1410" y="3412"/>
                      </a:cubicBezTo>
                      <a:cubicBezTo>
                        <a:pt x="1410" y="3412"/>
                        <a:pt x="2284" y="2939"/>
                        <a:pt x="2382" y="2234"/>
                      </a:cubicBezTo>
                      <a:cubicBezTo>
                        <a:pt x="2481" y="1538"/>
                        <a:pt x="2543" y="869"/>
                        <a:pt x="2275" y="530"/>
                      </a:cubicBezTo>
                      <a:cubicBezTo>
                        <a:pt x="1999" y="191"/>
                        <a:pt x="1508" y="13"/>
                        <a:pt x="1312" y="4"/>
                      </a:cubicBezTo>
                      <a:cubicBezTo>
                        <a:pt x="1312" y="4"/>
                        <a:pt x="1244" y="0"/>
                        <a:pt x="1148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3" name="Google Shape;223;p29"/>
                <p:cNvSpPr/>
                <p:nvPr/>
              </p:nvSpPr>
              <p:spPr>
                <a:xfrm>
                  <a:off x="3728724" y="3707090"/>
                  <a:ext cx="432231" cy="3773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34" h="2212" extrusionOk="0">
                      <a:moveTo>
                        <a:pt x="1781" y="1"/>
                      </a:moveTo>
                      <a:cubicBezTo>
                        <a:pt x="1685" y="1"/>
                        <a:pt x="1591" y="21"/>
                        <a:pt x="1499" y="62"/>
                      </a:cubicBezTo>
                      <a:cubicBezTo>
                        <a:pt x="1410" y="106"/>
                        <a:pt x="1312" y="142"/>
                        <a:pt x="1222" y="169"/>
                      </a:cubicBezTo>
                      <a:cubicBezTo>
                        <a:pt x="1192" y="173"/>
                        <a:pt x="1162" y="175"/>
                        <a:pt x="1131" y="175"/>
                      </a:cubicBezTo>
                      <a:cubicBezTo>
                        <a:pt x="1063" y="175"/>
                        <a:pt x="995" y="167"/>
                        <a:pt x="927" y="167"/>
                      </a:cubicBezTo>
                      <a:cubicBezTo>
                        <a:pt x="909" y="167"/>
                        <a:pt x="892" y="167"/>
                        <a:pt x="875" y="169"/>
                      </a:cubicBezTo>
                      <a:cubicBezTo>
                        <a:pt x="518" y="178"/>
                        <a:pt x="223" y="490"/>
                        <a:pt x="107" y="829"/>
                      </a:cubicBezTo>
                      <a:cubicBezTo>
                        <a:pt x="0" y="1168"/>
                        <a:pt x="27" y="1543"/>
                        <a:pt x="63" y="1899"/>
                      </a:cubicBezTo>
                      <a:lnTo>
                        <a:pt x="2132" y="2212"/>
                      </a:lnTo>
                      <a:cubicBezTo>
                        <a:pt x="2231" y="1953"/>
                        <a:pt x="2329" y="1694"/>
                        <a:pt x="2427" y="1427"/>
                      </a:cubicBezTo>
                      <a:cubicBezTo>
                        <a:pt x="2471" y="1320"/>
                        <a:pt x="2507" y="1213"/>
                        <a:pt x="2516" y="1105"/>
                      </a:cubicBezTo>
                      <a:cubicBezTo>
                        <a:pt x="2534" y="989"/>
                        <a:pt x="2507" y="874"/>
                        <a:pt x="2445" y="784"/>
                      </a:cubicBezTo>
                      <a:cubicBezTo>
                        <a:pt x="2400" y="722"/>
                        <a:pt x="2329" y="677"/>
                        <a:pt x="2311" y="615"/>
                      </a:cubicBezTo>
                      <a:cubicBezTo>
                        <a:pt x="2293" y="543"/>
                        <a:pt x="2293" y="472"/>
                        <a:pt x="2302" y="410"/>
                      </a:cubicBezTo>
                      <a:cubicBezTo>
                        <a:pt x="2284" y="231"/>
                        <a:pt x="2168" y="88"/>
                        <a:pt x="1999" y="35"/>
                      </a:cubicBezTo>
                      <a:cubicBezTo>
                        <a:pt x="1926" y="12"/>
                        <a:pt x="1853" y="1"/>
                        <a:pt x="1781" y="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" name="Google Shape;224;p29"/>
                <p:cNvSpPr/>
                <p:nvPr/>
              </p:nvSpPr>
              <p:spPr>
                <a:xfrm>
                  <a:off x="3864159" y="4047728"/>
                  <a:ext cx="409545" cy="3904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01" h="2289" extrusionOk="0">
                      <a:moveTo>
                        <a:pt x="304" y="1"/>
                      </a:moveTo>
                      <a:cubicBezTo>
                        <a:pt x="116" y="45"/>
                        <a:pt x="9" y="250"/>
                        <a:pt x="9" y="438"/>
                      </a:cubicBezTo>
                      <a:cubicBezTo>
                        <a:pt x="0" y="625"/>
                        <a:pt x="81" y="803"/>
                        <a:pt x="152" y="982"/>
                      </a:cubicBezTo>
                      <a:cubicBezTo>
                        <a:pt x="268" y="1241"/>
                        <a:pt x="384" y="1499"/>
                        <a:pt x="500" y="1749"/>
                      </a:cubicBezTo>
                      <a:cubicBezTo>
                        <a:pt x="562" y="1892"/>
                        <a:pt x="625" y="2043"/>
                        <a:pt x="750" y="2142"/>
                      </a:cubicBezTo>
                      <a:cubicBezTo>
                        <a:pt x="866" y="2213"/>
                        <a:pt x="999" y="2258"/>
                        <a:pt x="1133" y="2275"/>
                      </a:cubicBezTo>
                      <a:cubicBezTo>
                        <a:pt x="1177" y="2285"/>
                        <a:pt x="1220" y="2289"/>
                        <a:pt x="1263" y="2289"/>
                      </a:cubicBezTo>
                      <a:cubicBezTo>
                        <a:pt x="1597" y="2289"/>
                        <a:pt x="1936" y="2048"/>
                        <a:pt x="2270" y="2048"/>
                      </a:cubicBezTo>
                      <a:cubicBezTo>
                        <a:pt x="2313" y="2048"/>
                        <a:pt x="2357" y="2052"/>
                        <a:pt x="2400" y="2061"/>
                      </a:cubicBezTo>
                      <a:cubicBezTo>
                        <a:pt x="2326" y="1861"/>
                        <a:pt x="2163" y="1820"/>
                        <a:pt x="1965" y="1820"/>
                      </a:cubicBezTo>
                      <a:cubicBezTo>
                        <a:pt x="1899" y="1820"/>
                        <a:pt x="1829" y="1825"/>
                        <a:pt x="1758" y="1829"/>
                      </a:cubicBezTo>
                      <a:cubicBezTo>
                        <a:pt x="1838" y="1651"/>
                        <a:pt x="1802" y="1446"/>
                        <a:pt x="1660" y="1312"/>
                      </a:cubicBezTo>
                      <a:cubicBezTo>
                        <a:pt x="1544" y="1214"/>
                        <a:pt x="1454" y="1223"/>
                        <a:pt x="1365" y="1116"/>
                      </a:cubicBezTo>
                      <a:cubicBezTo>
                        <a:pt x="1214" y="928"/>
                        <a:pt x="1214" y="893"/>
                        <a:pt x="1187" y="661"/>
                      </a:cubicBezTo>
                      <a:cubicBezTo>
                        <a:pt x="1178" y="580"/>
                        <a:pt x="1151" y="500"/>
                        <a:pt x="1115" y="420"/>
                      </a:cubicBezTo>
                      <a:cubicBezTo>
                        <a:pt x="994" y="171"/>
                        <a:pt x="741" y="27"/>
                        <a:pt x="479" y="27"/>
                      </a:cubicBezTo>
                      <a:cubicBezTo>
                        <a:pt x="375" y="27"/>
                        <a:pt x="269" y="50"/>
                        <a:pt x="170" y="99"/>
                      </a:cubicBezTo>
                      <a:lnTo>
                        <a:pt x="304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5" name="Google Shape;225;p29"/>
                <p:cNvSpPr/>
                <p:nvPr/>
              </p:nvSpPr>
              <p:spPr>
                <a:xfrm>
                  <a:off x="3850342" y="3980010"/>
                  <a:ext cx="208781" cy="1637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4" h="960" extrusionOk="0">
                      <a:moveTo>
                        <a:pt x="614" y="0"/>
                      </a:moveTo>
                      <a:cubicBezTo>
                        <a:pt x="501" y="0"/>
                        <a:pt x="387" y="32"/>
                        <a:pt x="286" y="94"/>
                      </a:cubicBezTo>
                      <a:cubicBezTo>
                        <a:pt x="81" y="255"/>
                        <a:pt x="1" y="514"/>
                        <a:pt x="81" y="754"/>
                      </a:cubicBezTo>
                      <a:lnTo>
                        <a:pt x="866" y="960"/>
                      </a:lnTo>
                      <a:cubicBezTo>
                        <a:pt x="1054" y="951"/>
                        <a:pt x="1196" y="799"/>
                        <a:pt x="1214" y="612"/>
                      </a:cubicBezTo>
                      <a:cubicBezTo>
                        <a:pt x="1223" y="424"/>
                        <a:pt x="1134" y="237"/>
                        <a:pt x="973" y="121"/>
                      </a:cubicBezTo>
                      <a:cubicBezTo>
                        <a:pt x="869" y="40"/>
                        <a:pt x="742" y="0"/>
                        <a:pt x="61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6" name="Google Shape;226;p29"/>
                <p:cNvSpPr/>
                <p:nvPr/>
              </p:nvSpPr>
              <p:spPr>
                <a:xfrm>
                  <a:off x="3844372" y="4020095"/>
                  <a:ext cx="385153" cy="8666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8" h="5081" extrusionOk="0">
                      <a:moveTo>
                        <a:pt x="654" y="0"/>
                      </a:moveTo>
                      <a:cubicBezTo>
                        <a:pt x="497" y="0"/>
                        <a:pt x="339" y="61"/>
                        <a:pt x="214" y="180"/>
                      </a:cubicBezTo>
                      <a:cubicBezTo>
                        <a:pt x="18" y="377"/>
                        <a:pt x="0" y="796"/>
                        <a:pt x="54" y="1073"/>
                      </a:cubicBezTo>
                      <a:cubicBezTo>
                        <a:pt x="125" y="1376"/>
                        <a:pt x="304" y="1661"/>
                        <a:pt x="241" y="1965"/>
                      </a:cubicBezTo>
                      <a:cubicBezTo>
                        <a:pt x="205" y="2143"/>
                        <a:pt x="81" y="2330"/>
                        <a:pt x="152" y="2509"/>
                      </a:cubicBezTo>
                      <a:cubicBezTo>
                        <a:pt x="214" y="2643"/>
                        <a:pt x="384" y="2705"/>
                        <a:pt x="464" y="2830"/>
                      </a:cubicBezTo>
                      <a:cubicBezTo>
                        <a:pt x="598" y="3008"/>
                        <a:pt x="536" y="3258"/>
                        <a:pt x="446" y="3463"/>
                      </a:cubicBezTo>
                      <a:cubicBezTo>
                        <a:pt x="357" y="3669"/>
                        <a:pt x="250" y="3892"/>
                        <a:pt x="313" y="4106"/>
                      </a:cubicBezTo>
                      <a:cubicBezTo>
                        <a:pt x="357" y="4266"/>
                        <a:pt x="500" y="4391"/>
                        <a:pt x="607" y="4516"/>
                      </a:cubicBezTo>
                      <a:cubicBezTo>
                        <a:pt x="723" y="4650"/>
                        <a:pt x="812" y="4837"/>
                        <a:pt x="732" y="4989"/>
                      </a:cubicBezTo>
                      <a:cubicBezTo>
                        <a:pt x="812" y="5051"/>
                        <a:pt x="906" y="5080"/>
                        <a:pt x="998" y="5080"/>
                      </a:cubicBezTo>
                      <a:cubicBezTo>
                        <a:pt x="1132" y="5080"/>
                        <a:pt x="1263" y="5019"/>
                        <a:pt x="1347" y="4909"/>
                      </a:cubicBezTo>
                      <a:cubicBezTo>
                        <a:pt x="1428" y="4801"/>
                        <a:pt x="1454" y="4677"/>
                        <a:pt x="1428" y="4552"/>
                      </a:cubicBezTo>
                      <a:lnTo>
                        <a:pt x="1428" y="4552"/>
                      </a:lnTo>
                      <a:cubicBezTo>
                        <a:pt x="1517" y="4641"/>
                        <a:pt x="1570" y="4757"/>
                        <a:pt x="1579" y="4891"/>
                      </a:cubicBezTo>
                      <a:cubicBezTo>
                        <a:pt x="1972" y="4855"/>
                        <a:pt x="2257" y="4507"/>
                        <a:pt x="2222" y="4115"/>
                      </a:cubicBezTo>
                      <a:cubicBezTo>
                        <a:pt x="2213" y="4008"/>
                        <a:pt x="2177" y="3892"/>
                        <a:pt x="2115" y="3802"/>
                      </a:cubicBezTo>
                      <a:cubicBezTo>
                        <a:pt x="2016" y="3651"/>
                        <a:pt x="1865" y="3526"/>
                        <a:pt x="1829" y="3356"/>
                      </a:cubicBezTo>
                      <a:cubicBezTo>
                        <a:pt x="1793" y="3142"/>
                        <a:pt x="1945" y="2946"/>
                        <a:pt x="1927" y="2732"/>
                      </a:cubicBezTo>
                      <a:cubicBezTo>
                        <a:pt x="1909" y="2544"/>
                        <a:pt x="1758" y="2393"/>
                        <a:pt x="1606" y="2277"/>
                      </a:cubicBezTo>
                      <a:cubicBezTo>
                        <a:pt x="1454" y="2170"/>
                        <a:pt x="1285" y="2063"/>
                        <a:pt x="1187" y="1902"/>
                      </a:cubicBezTo>
                      <a:cubicBezTo>
                        <a:pt x="1026" y="1643"/>
                        <a:pt x="1098" y="1313"/>
                        <a:pt x="1160" y="1010"/>
                      </a:cubicBezTo>
                      <a:cubicBezTo>
                        <a:pt x="1222" y="707"/>
                        <a:pt x="1249" y="350"/>
                        <a:pt x="1035" y="136"/>
                      </a:cubicBezTo>
                      <a:cubicBezTo>
                        <a:pt x="924" y="45"/>
                        <a:pt x="789" y="0"/>
                        <a:pt x="654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7" name="Google Shape;227;p29"/>
                <p:cNvSpPr/>
                <p:nvPr/>
              </p:nvSpPr>
              <p:spPr>
                <a:xfrm>
                  <a:off x="3717978" y="4075190"/>
                  <a:ext cx="280251" cy="6582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43" h="3859" extrusionOk="0">
                      <a:moveTo>
                        <a:pt x="866" y="0"/>
                      </a:moveTo>
                      <a:cubicBezTo>
                        <a:pt x="652" y="143"/>
                        <a:pt x="643" y="446"/>
                        <a:pt x="670" y="705"/>
                      </a:cubicBezTo>
                      <a:cubicBezTo>
                        <a:pt x="697" y="964"/>
                        <a:pt x="741" y="1249"/>
                        <a:pt x="581" y="1454"/>
                      </a:cubicBezTo>
                      <a:cubicBezTo>
                        <a:pt x="483" y="1597"/>
                        <a:pt x="295" y="1677"/>
                        <a:pt x="242" y="1838"/>
                      </a:cubicBezTo>
                      <a:cubicBezTo>
                        <a:pt x="179" y="2043"/>
                        <a:pt x="340" y="2239"/>
                        <a:pt x="358" y="2453"/>
                      </a:cubicBezTo>
                      <a:cubicBezTo>
                        <a:pt x="367" y="2605"/>
                        <a:pt x="304" y="2748"/>
                        <a:pt x="233" y="2891"/>
                      </a:cubicBezTo>
                      <a:cubicBezTo>
                        <a:pt x="153" y="3024"/>
                        <a:pt x="72" y="3149"/>
                        <a:pt x="37" y="3301"/>
                      </a:cubicBezTo>
                      <a:cubicBezTo>
                        <a:pt x="1" y="3453"/>
                        <a:pt x="28" y="3622"/>
                        <a:pt x="144" y="3720"/>
                      </a:cubicBezTo>
                      <a:cubicBezTo>
                        <a:pt x="224" y="3783"/>
                        <a:pt x="313" y="3809"/>
                        <a:pt x="411" y="3818"/>
                      </a:cubicBezTo>
                      <a:cubicBezTo>
                        <a:pt x="585" y="3845"/>
                        <a:pt x="757" y="3858"/>
                        <a:pt x="929" y="3858"/>
                      </a:cubicBezTo>
                      <a:cubicBezTo>
                        <a:pt x="1100" y="3858"/>
                        <a:pt x="1272" y="3845"/>
                        <a:pt x="1446" y="3818"/>
                      </a:cubicBezTo>
                      <a:cubicBezTo>
                        <a:pt x="1544" y="3399"/>
                        <a:pt x="1642" y="2971"/>
                        <a:pt x="1642" y="2543"/>
                      </a:cubicBezTo>
                      <a:cubicBezTo>
                        <a:pt x="1642" y="1686"/>
                        <a:pt x="1241" y="874"/>
                        <a:pt x="1232" y="18"/>
                      </a:cubicBezTo>
                      <a:lnTo>
                        <a:pt x="86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" name="Google Shape;228;p29"/>
                <p:cNvSpPr/>
                <p:nvPr/>
              </p:nvSpPr>
              <p:spPr>
                <a:xfrm>
                  <a:off x="3457855" y="4639622"/>
                  <a:ext cx="1129190" cy="4948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20" h="2901" extrusionOk="0">
                      <a:moveTo>
                        <a:pt x="964" y="1"/>
                      </a:moveTo>
                      <a:cubicBezTo>
                        <a:pt x="429" y="1"/>
                        <a:pt x="0" y="429"/>
                        <a:pt x="0" y="955"/>
                      </a:cubicBezTo>
                      <a:lnTo>
                        <a:pt x="0" y="2900"/>
                      </a:lnTo>
                      <a:lnTo>
                        <a:pt x="6620" y="2900"/>
                      </a:lnTo>
                      <a:lnTo>
                        <a:pt x="6620" y="955"/>
                      </a:lnTo>
                      <a:cubicBezTo>
                        <a:pt x="6620" y="429"/>
                        <a:pt x="6192" y="1"/>
                        <a:pt x="5656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" name="Google Shape;229;p29"/>
                <p:cNvSpPr/>
                <p:nvPr/>
              </p:nvSpPr>
              <p:spPr>
                <a:xfrm>
                  <a:off x="2418555" y="3635790"/>
                  <a:ext cx="374407" cy="648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95" h="3799" extrusionOk="0">
                      <a:moveTo>
                        <a:pt x="1353" y="0"/>
                      </a:moveTo>
                      <a:cubicBezTo>
                        <a:pt x="901" y="0"/>
                        <a:pt x="451" y="147"/>
                        <a:pt x="81" y="435"/>
                      </a:cubicBezTo>
                      <a:lnTo>
                        <a:pt x="0" y="498"/>
                      </a:lnTo>
                      <a:lnTo>
                        <a:pt x="589" y="3798"/>
                      </a:lnTo>
                      <a:lnTo>
                        <a:pt x="2195" y="3772"/>
                      </a:lnTo>
                      <a:lnTo>
                        <a:pt x="2016" y="2398"/>
                      </a:lnTo>
                      <a:cubicBezTo>
                        <a:pt x="2016" y="2398"/>
                        <a:pt x="2132" y="2380"/>
                        <a:pt x="2132" y="1782"/>
                      </a:cubicBezTo>
                      <a:cubicBezTo>
                        <a:pt x="2141" y="1184"/>
                        <a:pt x="2168" y="167"/>
                        <a:pt x="2168" y="167"/>
                      </a:cubicBezTo>
                      <a:cubicBezTo>
                        <a:pt x="1907" y="56"/>
                        <a:pt x="1629" y="0"/>
                        <a:pt x="1353" y="0"/>
                      </a:cubicBezTo>
                      <a:close/>
                    </a:path>
                  </a:pathLst>
                </a:custGeom>
                <a:solidFill>
                  <a:srgbClr val="FDBD9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" name="Google Shape;230;p29"/>
                <p:cNvSpPr/>
                <p:nvPr/>
              </p:nvSpPr>
              <p:spPr>
                <a:xfrm>
                  <a:off x="2381029" y="3843209"/>
                  <a:ext cx="72664" cy="1066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" h="625" extrusionOk="0">
                      <a:moveTo>
                        <a:pt x="274" y="0"/>
                      </a:moveTo>
                      <a:cubicBezTo>
                        <a:pt x="155" y="0"/>
                        <a:pt x="1" y="51"/>
                        <a:pt x="6" y="307"/>
                      </a:cubicBezTo>
                      <a:cubicBezTo>
                        <a:pt x="18" y="571"/>
                        <a:pt x="187" y="625"/>
                        <a:pt x="307" y="625"/>
                      </a:cubicBezTo>
                      <a:cubicBezTo>
                        <a:pt x="374" y="625"/>
                        <a:pt x="425" y="608"/>
                        <a:pt x="425" y="602"/>
                      </a:cubicBezTo>
                      <a:cubicBezTo>
                        <a:pt x="425" y="593"/>
                        <a:pt x="408" y="22"/>
                        <a:pt x="408" y="22"/>
                      </a:cubicBezTo>
                      <a:cubicBezTo>
                        <a:pt x="404" y="19"/>
                        <a:pt x="346" y="0"/>
                        <a:pt x="274" y="0"/>
                      </a:cubicBezTo>
                      <a:close/>
                    </a:path>
                  </a:pathLst>
                </a:custGeom>
                <a:solidFill>
                  <a:srgbClr val="FDBD9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1" name="Google Shape;231;p29"/>
                <p:cNvSpPr/>
                <p:nvPr/>
              </p:nvSpPr>
              <p:spPr>
                <a:xfrm>
                  <a:off x="2767035" y="3829904"/>
                  <a:ext cx="73687" cy="1081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2" h="634" extrusionOk="0">
                      <a:moveTo>
                        <a:pt x="161" y="0"/>
                      </a:moveTo>
                      <a:cubicBezTo>
                        <a:pt x="107" y="0"/>
                        <a:pt x="66" y="11"/>
                        <a:pt x="63" y="11"/>
                      </a:cubicBezTo>
                      <a:cubicBezTo>
                        <a:pt x="63" y="11"/>
                        <a:pt x="0" y="608"/>
                        <a:pt x="0" y="617"/>
                      </a:cubicBezTo>
                      <a:cubicBezTo>
                        <a:pt x="0" y="620"/>
                        <a:pt x="47" y="634"/>
                        <a:pt x="110" y="634"/>
                      </a:cubicBezTo>
                      <a:cubicBezTo>
                        <a:pt x="230" y="634"/>
                        <a:pt x="408" y="584"/>
                        <a:pt x="419" y="314"/>
                      </a:cubicBezTo>
                      <a:cubicBezTo>
                        <a:pt x="431" y="44"/>
                        <a:pt x="270" y="0"/>
                        <a:pt x="161" y="0"/>
                      </a:cubicBezTo>
                      <a:close/>
                    </a:path>
                  </a:pathLst>
                </a:custGeom>
                <a:solidFill>
                  <a:srgbClr val="FDBD9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2" name="Google Shape;232;p29"/>
                <p:cNvSpPr/>
                <p:nvPr/>
              </p:nvSpPr>
              <p:spPr>
                <a:xfrm>
                  <a:off x="2395698" y="3543850"/>
                  <a:ext cx="461228" cy="4583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4" h="2687" extrusionOk="0">
                      <a:moveTo>
                        <a:pt x="1180" y="1"/>
                      </a:moveTo>
                      <a:cubicBezTo>
                        <a:pt x="869" y="1"/>
                        <a:pt x="576" y="194"/>
                        <a:pt x="464" y="501"/>
                      </a:cubicBezTo>
                      <a:cubicBezTo>
                        <a:pt x="437" y="494"/>
                        <a:pt x="409" y="490"/>
                        <a:pt x="381" y="490"/>
                      </a:cubicBezTo>
                      <a:cubicBezTo>
                        <a:pt x="274" y="490"/>
                        <a:pt x="171" y="543"/>
                        <a:pt x="108" y="635"/>
                      </a:cubicBezTo>
                      <a:cubicBezTo>
                        <a:pt x="27" y="751"/>
                        <a:pt x="0" y="894"/>
                        <a:pt x="18" y="1028"/>
                      </a:cubicBezTo>
                      <a:cubicBezTo>
                        <a:pt x="27" y="1117"/>
                        <a:pt x="54" y="1206"/>
                        <a:pt x="90" y="1295"/>
                      </a:cubicBezTo>
                      <a:lnTo>
                        <a:pt x="90" y="1313"/>
                      </a:lnTo>
                      <a:cubicBezTo>
                        <a:pt x="90" y="1643"/>
                        <a:pt x="268" y="2687"/>
                        <a:pt x="402" y="2687"/>
                      </a:cubicBezTo>
                      <a:cubicBezTo>
                        <a:pt x="652" y="2687"/>
                        <a:pt x="455" y="1581"/>
                        <a:pt x="455" y="1581"/>
                      </a:cubicBezTo>
                      <a:cubicBezTo>
                        <a:pt x="759" y="1465"/>
                        <a:pt x="643" y="1019"/>
                        <a:pt x="723" y="947"/>
                      </a:cubicBezTo>
                      <a:cubicBezTo>
                        <a:pt x="762" y="909"/>
                        <a:pt x="827" y="844"/>
                        <a:pt x="978" y="844"/>
                      </a:cubicBezTo>
                      <a:cubicBezTo>
                        <a:pt x="1105" y="844"/>
                        <a:pt x="1294" y="890"/>
                        <a:pt x="1579" y="1037"/>
                      </a:cubicBezTo>
                      <a:cubicBezTo>
                        <a:pt x="1730" y="1115"/>
                        <a:pt x="1912" y="1144"/>
                        <a:pt x="2071" y="1144"/>
                      </a:cubicBezTo>
                      <a:cubicBezTo>
                        <a:pt x="2166" y="1144"/>
                        <a:pt x="2253" y="1134"/>
                        <a:pt x="2320" y="1117"/>
                      </a:cubicBezTo>
                      <a:lnTo>
                        <a:pt x="2347" y="1117"/>
                      </a:lnTo>
                      <a:cubicBezTo>
                        <a:pt x="2400" y="1099"/>
                        <a:pt x="2454" y="1081"/>
                        <a:pt x="2507" y="1045"/>
                      </a:cubicBezTo>
                      <a:cubicBezTo>
                        <a:pt x="2570" y="1019"/>
                        <a:pt x="2614" y="965"/>
                        <a:pt x="2641" y="903"/>
                      </a:cubicBezTo>
                      <a:cubicBezTo>
                        <a:pt x="2668" y="840"/>
                        <a:pt x="2650" y="760"/>
                        <a:pt x="2605" y="715"/>
                      </a:cubicBezTo>
                      <a:cubicBezTo>
                        <a:pt x="2659" y="653"/>
                        <a:pt x="2686" y="582"/>
                        <a:pt x="2695" y="510"/>
                      </a:cubicBezTo>
                      <a:cubicBezTo>
                        <a:pt x="2704" y="439"/>
                        <a:pt x="2677" y="359"/>
                        <a:pt x="2614" y="314"/>
                      </a:cubicBezTo>
                      <a:cubicBezTo>
                        <a:pt x="2586" y="294"/>
                        <a:pt x="2552" y="282"/>
                        <a:pt x="2518" y="282"/>
                      </a:cubicBezTo>
                      <a:cubicBezTo>
                        <a:pt x="2478" y="282"/>
                        <a:pt x="2438" y="298"/>
                        <a:pt x="2409" y="332"/>
                      </a:cubicBezTo>
                      <a:cubicBezTo>
                        <a:pt x="2436" y="234"/>
                        <a:pt x="2373" y="136"/>
                        <a:pt x="2275" y="109"/>
                      </a:cubicBezTo>
                      <a:lnTo>
                        <a:pt x="2257" y="109"/>
                      </a:lnTo>
                      <a:cubicBezTo>
                        <a:pt x="2252" y="108"/>
                        <a:pt x="2246" y="108"/>
                        <a:pt x="2240" y="108"/>
                      </a:cubicBezTo>
                      <a:cubicBezTo>
                        <a:pt x="2149" y="108"/>
                        <a:pt x="2065" y="173"/>
                        <a:pt x="1981" y="198"/>
                      </a:cubicBezTo>
                      <a:cubicBezTo>
                        <a:pt x="1948" y="204"/>
                        <a:pt x="1916" y="207"/>
                        <a:pt x="1883" y="207"/>
                      </a:cubicBezTo>
                      <a:cubicBezTo>
                        <a:pt x="1819" y="207"/>
                        <a:pt x="1758" y="195"/>
                        <a:pt x="1704" y="171"/>
                      </a:cubicBezTo>
                      <a:cubicBezTo>
                        <a:pt x="1615" y="136"/>
                        <a:pt x="1526" y="82"/>
                        <a:pt x="1437" y="46"/>
                      </a:cubicBezTo>
                      <a:cubicBezTo>
                        <a:pt x="1352" y="16"/>
                        <a:pt x="1265" y="1"/>
                        <a:pt x="1180" y="1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3" name="Google Shape;233;p29"/>
                <p:cNvSpPr/>
                <p:nvPr/>
              </p:nvSpPr>
              <p:spPr>
                <a:xfrm>
                  <a:off x="2427595" y="3627773"/>
                  <a:ext cx="376112" cy="5002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05" h="2933" extrusionOk="0">
                      <a:moveTo>
                        <a:pt x="866" y="0"/>
                      </a:moveTo>
                      <a:lnTo>
                        <a:pt x="108" y="446"/>
                      </a:lnTo>
                      <a:lnTo>
                        <a:pt x="1" y="1240"/>
                      </a:lnTo>
                      <a:cubicBezTo>
                        <a:pt x="63" y="1579"/>
                        <a:pt x="45" y="1758"/>
                        <a:pt x="108" y="1990"/>
                      </a:cubicBezTo>
                      <a:cubicBezTo>
                        <a:pt x="197" y="2347"/>
                        <a:pt x="375" y="2623"/>
                        <a:pt x="697" y="2802"/>
                      </a:cubicBezTo>
                      <a:cubicBezTo>
                        <a:pt x="848" y="2887"/>
                        <a:pt x="1022" y="2932"/>
                        <a:pt x="1193" y="2932"/>
                      </a:cubicBezTo>
                      <a:cubicBezTo>
                        <a:pt x="1395" y="2932"/>
                        <a:pt x="1595" y="2870"/>
                        <a:pt x="1749" y="2739"/>
                      </a:cubicBezTo>
                      <a:cubicBezTo>
                        <a:pt x="1937" y="2570"/>
                        <a:pt x="2079" y="2373"/>
                        <a:pt x="2106" y="2115"/>
                      </a:cubicBezTo>
                      <a:cubicBezTo>
                        <a:pt x="2133" y="1856"/>
                        <a:pt x="2160" y="1401"/>
                        <a:pt x="2169" y="1142"/>
                      </a:cubicBezTo>
                      <a:cubicBezTo>
                        <a:pt x="2169" y="678"/>
                        <a:pt x="2204" y="232"/>
                        <a:pt x="2204" y="232"/>
                      </a:cubicBezTo>
                      <a:lnTo>
                        <a:pt x="866" y="0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4" name="Google Shape;234;p29"/>
                <p:cNvSpPr/>
                <p:nvPr/>
              </p:nvSpPr>
              <p:spPr>
                <a:xfrm>
                  <a:off x="2101972" y="4193740"/>
                  <a:ext cx="1127825" cy="6393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12" h="3748" extrusionOk="0">
                      <a:moveTo>
                        <a:pt x="4051" y="1"/>
                      </a:moveTo>
                      <a:lnTo>
                        <a:pt x="2329" y="63"/>
                      </a:lnTo>
                      <a:lnTo>
                        <a:pt x="2231" y="394"/>
                      </a:lnTo>
                      <a:cubicBezTo>
                        <a:pt x="2231" y="394"/>
                        <a:pt x="705" y="902"/>
                        <a:pt x="509" y="1161"/>
                      </a:cubicBezTo>
                      <a:cubicBezTo>
                        <a:pt x="304" y="1410"/>
                        <a:pt x="1" y="3748"/>
                        <a:pt x="1" y="3748"/>
                      </a:cubicBezTo>
                      <a:lnTo>
                        <a:pt x="6611" y="3480"/>
                      </a:lnTo>
                      <a:cubicBezTo>
                        <a:pt x="6611" y="3480"/>
                        <a:pt x="6165" y="1277"/>
                        <a:pt x="5817" y="982"/>
                      </a:cubicBezTo>
                      <a:cubicBezTo>
                        <a:pt x="5469" y="688"/>
                        <a:pt x="4185" y="376"/>
                        <a:pt x="4185" y="376"/>
                      </a:cubicBezTo>
                      <a:lnTo>
                        <a:pt x="4051" y="1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5" name="Google Shape;235;p29"/>
                <p:cNvSpPr/>
                <p:nvPr/>
              </p:nvSpPr>
              <p:spPr>
                <a:xfrm>
                  <a:off x="2491560" y="4259582"/>
                  <a:ext cx="296967" cy="95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1" h="56" extrusionOk="0">
                      <a:moveTo>
                        <a:pt x="1488" y="1"/>
                      </a:moveTo>
                      <a:cubicBezTo>
                        <a:pt x="1332" y="1"/>
                        <a:pt x="1116" y="3"/>
                        <a:pt x="875" y="8"/>
                      </a:cubicBezTo>
                      <a:cubicBezTo>
                        <a:pt x="393" y="25"/>
                        <a:pt x="0" y="43"/>
                        <a:pt x="0" y="52"/>
                      </a:cubicBezTo>
                      <a:cubicBezTo>
                        <a:pt x="0" y="55"/>
                        <a:pt x="34" y="56"/>
                        <a:pt x="94" y="56"/>
                      </a:cubicBezTo>
                      <a:cubicBezTo>
                        <a:pt x="238" y="56"/>
                        <a:pt x="534" y="49"/>
                        <a:pt x="875" y="43"/>
                      </a:cubicBezTo>
                      <a:cubicBezTo>
                        <a:pt x="1356" y="34"/>
                        <a:pt x="1740" y="16"/>
                        <a:pt x="1740" y="8"/>
                      </a:cubicBezTo>
                      <a:cubicBezTo>
                        <a:pt x="1740" y="3"/>
                        <a:pt x="1644" y="1"/>
                        <a:pt x="1488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6" name="Google Shape;236;p29"/>
                <p:cNvSpPr/>
                <p:nvPr/>
              </p:nvSpPr>
              <p:spPr>
                <a:xfrm>
                  <a:off x="2290626" y="4473824"/>
                  <a:ext cx="38208" cy="2178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" h="1277" extrusionOk="0">
                      <a:moveTo>
                        <a:pt x="10" y="0"/>
                      </a:moveTo>
                      <a:cubicBezTo>
                        <a:pt x="1" y="0"/>
                        <a:pt x="46" y="286"/>
                        <a:pt x="99" y="643"/>
                      </a:cubicBezTo>
                      <a:cubicBezTo>
                        <a:pt x="153" y="1000"/>
                        <a:pt x="206" y="1276"/>
                        <a:pt x="215" y="1276"/>
                      </a:cubicBezTo>
                      <a:cubicBezTo>
                        <a:pt x="224" y="1276"/>
                        <a:pt x="188" y="991"/>
                        <a:pt x="126" y="634"/>
                      </a:cubicBezTo>
                      <a:cubicBezTo>
                        <a:pt x="99" y="420"/>
                        <a:pt x="63" y="215"/>
                        <a:pt x="1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7" name="Google Shape;237;p29"/>
                <p:cNvSpPr/>
                <p:nvPr/>
              </p:nvSpPr>
              <p:spPr>
                <a:xfrm>
                  <a:off x="3056156" y="4444826"/>
                  <a:ext cx="13816" cy="2301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" h="1349" extrusionOk="0">
                      <a:moveTo>
                        <a:pt x="9" y="1"/>
                      </a:moveTo>
                      <a:lnTo>
                        <a:pt x="9" y="1"/>
                      </a:lnTo>
                      <a:cubicBezTo>
                        <a:pt x="0" y="1"/>
                        <a:pt x="9" y="304"/>
                        <a:pt x="27" y="679"/>
                      </a:cubicBezTo>
                      <a:cubicBezTo>
                        <a:pt x="36" y="1045"/>
                        <a:pt x="63" y="1348"/>
                        <a:pt x="72" y="1348"/>
                      </a:cubicBezTo>
                      <a:cubicBezTo>
                        <a:pt x="80" y="1348"/>
                        <a:pt x="72" y="1045"/>
                        <a:pt x="54" y="670"/>
                      </a:cubicBezTo>
                      <a:cubicBezTo>
                        <a:pt x="36" y="304"/>
                        <a:pt x="18" y="1"/>
                        <a:pt x="9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8" name="Google Shape;238;p29"/>
                <p:cNvSpPr/>
                <p:nvPr/>
              </p:nvSpPr>
              <p:spPr>
                <a:xfrm>
                  <a:off x="2073145" y="4650368"/>
                  <a:ext cx="1187014" cy="4931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59" h="2891" extrusionOk="0">
                      <a:moveTo>
                        <a:pt x="964" y="0"/>
                      </a:moveTo>
                      <a:cubicBezTo>
                        <a:pt x="428" y="0"/>
                        <a:pt x="0" y="428"/>
                        <a:pt x="0" y="955"/>
                      </a:cubicBezTo>
                      <a:lnTo>
                        <a:pt x="0" y="2891"/>
                      </a:lnTo>
                      <a:lnTo>
                        <a:pt x="6959" y="2891"/>
                      </a:lnTo>
                      <a:lnTo>
                        <a:pt x="6959" y="955"/>
                      </a:lnTo>
                      <a:cubicBezTo>
                        <a:pt x="6959" y="428"/>
                        <a:pt x="6530" y="0"/>
                        <a:pt x="599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39" name="Google Shape;239;p29"/>
            <p:cNvGrpSpPr/>
            <p:nvPr/>
          </p:nvGrpSpPr>
          <p:grpSpPr>
            <a:xfrm>
              <a:off x="5462931" y="1312690"/>
              <a:ext cx="2912186" cy="3465067"/>
              <a:chOff x="5462931" y="1312690"/>
              <a:chExt cx="2912186" cy="3465067"/>
            </a:xfrm>
          </p:grpSpPr>
          <p:sp>
            <p:nvSpPr>
              <p:cNvPr id="242" name="Google Shape;242;p29"/>
              <p:cNvSpPr/>
              <p:nvPr/>
            </p:nvSpPr>
            <p:spPr>
              <a:xfrm>
                <a:off x="6128582" y="4357525"/>
                <a:ext cx="834326" cy="419838"/>
              </a:xfrm>
              <a:custGeom>
                <a:avLst/>
                <a:gdLst/>
                <a:ahLst/>
                <a:cxnLst/>
                <a:rect l="l" t="t" r="r" b="b"/>
                <a:pathLst>
                  <a:path w="5960" h="2999" extrusionOk="0">
                    <a:moveTo>
                      <a:pt x="0" y="1"/>
                    </a:moveTo>
                    <a:lnTo>
                      <a:pt x="0" y="2998"/>
                    </a:lnTo>
                    <a:lnTo>
                      <a:pt x="5960" y="2998"/>
                    </a:lnTo>
                    <a:lnTo>
                      <a:pt x="5960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29"/>
              <p:cNvSpPr/>
              <p:nvPr/>
            </p:nvSpPr>
            <p:spPr>
              <a:xfrm>
                <a:off x="5919997" y="3048570"/>
                <a:ext cx="1240289" cy="1729187"/>
              </a:xfrm>
              <a:custGeom>
                <a:avLst/>
                <a:gdLst/>
                <a:ahLst/>
                <a:cxnLst/>
                <a:rect l="l" t="t" r="r" b="b"/>
                <a:pathLst>
                  <a:path w="8860" h="12352" extrusionOk="0">
                    <a:moveTo>
                      <a:pt x="732" y="1"/>
                    </a:moveTo>
                    <a:cubicBezTo>
                      <a:pt x="331" y="1"/>
                      <a:pt x="1" y="322"/>
                      <a:pt x="1" y="723"/>
                    </a:cubicBezTo>
                    <a:lnTo>
                      <a:pt x="1" y="12035"/>
                    </a:lnTo>
                    <a:cubicBezTo>
                      <a:pt x="128" y="12250"/>
                      <a:pt x="384" y="12351"/>
                      <a:pt x="634" y="12351"/>
                    </a:cubicBezTo>
                    <a:cubicBezTo>
                      <a:pt x="664" y="12351"/>
                      <a:pt x="694" y="12350"/>
                      <a:pt x="723" y="12347"/>
                    </a:cubicBezTo>
                    <a:cubicBezTo>
                      <a:pt x="1000" y="12320"/>
                      <a:pt x="1258" y="12204"/>
                      <a:pt x="1508" y="12088"/>
                    </a:cubicBezTo>
                    <a:cubicBezTo>
                      <a:pt x="1748" y="11977"/>
                      <a:pt x="2005" y="11874"/>
                      <a:pt x="2270" y="11874"/>
                    </a:cubicBezTo>
                    <a:cubicBezTo>
                      <a:pt x="2281" y="11874"/>
                      <a:pt x="2291" y="11874"/>
                      <a:pt x="2302" y="11874"/>
                    </a:cubicBezTo>
                    <a:cubicBezTo>
                      <a:pt x="2775" y="11892"/>
                      <a:pt x="3185" y="12258"/>
                      <a:pt x="3658" y="12311"/>
                    </a:cubicBezTo>
                    <a:cubicBezTo>
                      <a:pt x="3707" y="12318"/>
                      <a:pt x="3755" y="12321"/>
                      <a:pt x="3803" y="12321"/>
                    </a:cubicBezTo>
                    <a:cubicBezTo>
                      <a:pt x="4515" y="12321"/>
                      <a:pt x="5125" y="11673"/>
                      <a:pt x="5853" y="11598"/>
                    </a:cubicBezTo>
                    <a:cubicBezTo>
                      <a:pt x="5901" y="11593"/>
                      <a:pt x="5950" y="11590"/>
                      <a:pt x="5998" y="11590"/>
                    </a:cubicBezTo>
                    <a:cubicBezTo>
                      <a:pt x="6464" y="11590"/>
                      <a:pt x="6916" y="11811"/>
                      <a:pt x="7360" y="11972"/>
                    </a:cubicBezTo>
                    <a:cubicBezTo>
                      <a:pt x="7617" y="12061"/>
                      <a:pt x="7900" y="12130"/>
                      <a:pt x="8172" y="12130"/>
                    </a:cubicBezTo>
                    <a:cubicBezTo>
                      <a:pt x="8420" y="12130"/>
                      <a:pt x="8659" y="12072"/>
                      <a:pt x="8859" y="11919"/>
                    </a:cubicBezTo>
                    <a:lnTo>
                      <a:pt x="8859" y="723"/>
                    </a:lnTo>
                    <a:cubicBezTo>
                      <a:pt x="8859" y="322"/>
                      <a:pt x="8538" y="1"/>
                      <a:pt x="812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29"/>
              <p:cNvSpPr/>
              <p:nvPr/>
            </p:nvSpPr>
            <p:spPr>
              <a:xfrm>
                <a:off x="6345846" y="4127615"/>
                <a:ext cx="3920" cy="619607"/>
              </a:xfrm>
              <a:custGeom>
                <a:avLst/>
                <a:gdLst/>
                <a:ahLst/>
                <a:cxnLst/>
                <a:rect l="l" t="t" r="r" b="b"/>
                <a:pathLst>
                  <a:path w="28" h="4426" extrusionOk="0">
                    <a:moveTo>
                      <a:pt x="18" y="0"/>
                    </a:moveTo>
                    <a:cubicBezTo>
                      <a:pt x="10" y="0"/>
                      <a:pt x="1" y="990"/>
                      <a:pt x="1" y="2213"/>
                    </a:cubicBezTo>
                    <a:cubicBezTo>
                      <a:pt x="1" y="3435"/>
                      <a:pt x="10" y="4425"/>
                      <a:pt x="18" y="4425"/>
                    </a:cubicBezTo>
                    <a:cubicBezTo>
                      <a:pt x="27" y="4425"/>
                      <a:pt x="27" y="3435"/>
                      <a:pt x="27" y="2213"/>
                    </a:cubicBezTo>
                    <a:cubicBezTo>
                      <a:pt x="27" y="990"/>
                      <a:pt x="27" y="0"/>
                      <a:pt x="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29"/>
              <p:cNvSpPr/>
              <p:nvPr/>
            </p:nvSpPr>
            <p:spPr>
              <a:xfrm>
                <a:off x="6353406" y="3762940"/>
                <a:ext cx="5040" cy="179890"/>
              </a:xfrm>
              <a:custGeom>
                <a:avLst/>
                <a:gdLst/>
                <a:ahLst/>
                <a:cxnLst/>
                <a:rect l="l" t="t" r="r" b="b"/>
                <a:pathLst>
                  <a:path w="36" h="1285" extrusionOk="0">
                    <a:moveTo>
                      <a:pt x="18" y="0"/>
                    </a:moveTo>
                    <a:cubicBezTo>
                      <a:pt x="0" y="214"/>
                      <a:pt x="0" y="429"/>
                      <a:pt x="0" y="643"/>
                    </a:cubicBezTo>
                    <a:cubicBezTo>
                      <a:pt x="0" y="857"/>
                      <a:pt x="0" y="1071"/>
                      <a:pt x="18" y="1285"/>
                    </a:cubicBezTo>
                    <a:cubicBezTo>
                      <a:pt x="27" y="1285"/>
                      <a:pt x="36" y="999"/>
                      <a:pt x="36" y="643"/>
                    </a:cubicBezTo>
                    <a:cubicBezTo>
                      <a:pt x="36" y="286"/>
                      <a:pt x="27" y="0"/>
                      <a:pt x="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29"/>
              <p:cNvSpPr/>
              <p:nvPr/>
            </p:nvSpPr>
            <p:spPr>
              <a:xfrm>
                <a:off x="6609307" y="3322111"/>
                <a:ext cx="5180" cy="1396285"/>
              </a:xfrm>
              <a:custGeom>
                <a:avLst/>
                <a:gdLst/>
                <a:ahLst/>
                <a:cxnLst/>
                <a:rect l="l" t="t" r="r" b="b"/>
                <a:pathLst>
                  <a:path w="37" h="9974" extrusionOk="0">
                    <a:moveTo>
                      <a:pt x="19" y="0"/>
                    </a:moveTo>
                    <a:cubicBezTo>
                      <a:pt x="10" y="0"/>
                      <a:pt x="1" y="2239"/>
                      <a:pt x="1" y="4987"/>
                    </a:cubicBezTo>
                    <a:cubicBezTo>
                      <a:pt x="1" y="7744"/>
                      <a:pt x="10" y="9974"/>
                      <a:pt x="19" y="9974"/>
                    </a:cubicBezTo>
                    <a:cubicBezTo>
                      <a:pt x="28" y="9974"/>
                      <a:pt x="37" y="7744"/>
                      <a:pt x="37" y="4987"/>
                    </a:cubicBezTo>
                    <a:cubicBezTo>
                      <a:pt x="37" y="2230"/>
                      <a:pt x="28" y="0"/>
                      <a:pt x="1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29"/>
              <p:cNvSpPr/>
              <p:nvPr/>
            </p:nvSpPr>
            <p:spPr>
              <a:xfrm>
                <a:off x="6865348" y="3372087"/>
                <a:ext cx="3920" cy="1326429"/>
              </a:xfrm>
              <a:custGeom>
                <a:avLst/>
                <a:gdLst/>
                <a:ahLst/>
                <a:cxnLst/>
                <a:rect l="l" t="t" r="r" b="b"/>
                <a:pathLst>
                  <a:path w="28" h="9475" extrusionOk="0">
                    <a:moveTo>
                      <a:pt x="19" y="0"/>
                    </a:moveTo>
                    <a:cubicBezTo>
                      <a:pt x="10" y="0"/>
                      <a:pt x="1" y="2123"/>
                      <a:pt x="1" y="4737"/>
                    </a:cubicBezTo>
                    <a:cubicBezTo>
                      <a:pt x="1" y="7351"/>
                      <a:pt x="10" y="9474"/>
                      <a:pt x="19" y="9474"/>
                    </a:cubicBezTo>
                    <a:cubicBezTo>
                      <a:pt x="28" y="9474"/>
                      <a:pt x="28" y="7351"/>
                      <a:pt x="28" y="4737"/>
                    </a:cubicBezTo>
                    <a:cubicBezTo>
                      <a:pt x="28" y="2123"/>
                      <a:pt x="28" y="0"/>
                      <a:pt x="1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29"/>
              <p:cNvSpPr/>
              <p:nvPr/>
            </p:nvSpPr>
            <p:spPr>
              <a:xfrm>
                <a:off x="5462931" y="1312690"/>
                <a:ext cx="2086934" cy="1734787"/>
              </a:xfrm>
              <a:custGeom>
                <a:avLst/>
                <a:gdLst/>
                <a:ahLst/>
                <a:cxnLst/>
                <a:rect l="l" t="t" r="r" b="b"/>
                <a:pathLst>
                  <a:path w="14908" h="12392" extrusionOk="0">
                    <a:moveTo>
                      <a:pt x="438" y="0"/>
                    </a:moveTo>
                    <a:cubicBezTo>
                      <a:pt x="197" y="0"/>
                      <a:pt x="0" y="197"/>
                      <a:pt x="0" y="437"/>
                    </a:cubicBezTo>
                    <a:lnTo>
                      <a:pt x="0" y="10349"/>
                    </a:lnTo>
                    <a:cubicBezTo>
                      <a:pt x="0" y="10590"/>
                      <a:pt x="197" y="10786"/>
                      <a:pt x="438" y="10786"/>
                    </a:cubicBezTo>
                    <a:lnTo>
                      <a:pt x="5826" y="10786"/>
                    </a:lnTo>
                    <a:cubicBezTo>
                      <a:pt x="5826" y="10786"/>
                      <a:pt x="6165" y="11847"/>
                      <a:pt x="5103" y="12392"/>
                    </a:cubicBezTo>
                    <a:lnTo>
                      <a:pt x="10144" y="12392"/>
                    </a:lnTo>
                    <a:cubicBezTo>
                      <a:pt x="10144" y="12392"/>
                      <a:pt x="8939" y="11981"/>
                      <a:pt x="9252" y="10786"/>
                    </a:cubicBezTo>
                    <a:lnTo>
                      <a:pt x="14470" y="10786"/>
                    </a:lnTo>
                    <a:cubicBezTo>
                      <a:pt x="14711" y="10786"/>
                      <a:pt x="14908" y="10590"/>
                      <a:pt x="14908" y="10349"/>
                    </a:cubicBezTo>
                    <a:lnTo>
                      <a:pt x="14908" y="437"/>
                    </a:lnTo>
                    <a:cubicBezTo>
                      <a:pt x="14908" y="197"/>
                      <a:pt x="14711" y="0"/>
                      <a:pt x="1447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29"/>
              <p:cNvSpPr/>
              <p:nvPr/>
            </p:nvSpPr>
            <p:spPr>
              <a:xfrm>
                <a:off x="6455318" y="2665136"/>
                <a:ext cx="98551" cy="73356"/>
              </a:xfrm>
              <a:custGeom>
                <a:avLst/>
                <a:gdLst/>
                <a:ahLst/>
                <a:cxnLst/>
                <a:rect l="l" t="t" r="r" b="b"/>
                <a:pathLst>
                  <a:path w="704" h="524" extrusionOk="0">
                    <a:moveTo>
                      <a:pt x="348" y="1"/>
                    </a:moveTo>
                    <a:cubicBezTo>
                      <a:pt x="146" y="1"/>
                      <a:pt x="1" y="230"/>
                      <a:pt x="146" y="438"/>
                    </a:cubicBezTo>
                    <a:cubicBezTo>
                      <a:pt x="155" y="447"/>
                      <a:pt x="164" y="456"/>
                      <a:pt x="173" y="465"/>
                    </a:cubicBezTo>
                    <a:cubicBezTo>
                      <a:pt x="232" y="506"/>
                      <a:pt x="292" y="524"/>
                      <a:pt x="349" y="524"/>
                    </a:cubicBezTo>
                    <a:cubicBezTo>
                      <a:pt x="550" y="524"/>
                      <a:pt x="703" y="297"/>
                      <a:pt x="557" y="81"/>
                    </a:cubicBezTo>
                    <a:cubicBezTo>
                      <a:pt x="548" y="72"/>
                      <a:pt x="539" y="63"/>
                      <a:pt x="530" y="63"/>
                    </a:cubicBezTo>
                    <a:cubicBezTo>
                      <a:pt x="468" y="19"/>
                      <a:pt x="406" y="1"/>
                      <a:pt x="34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29"/>
              <p:cNvSpPr/>
              <p:nvPr/>
            </p:nvSpPr>
            <p:spPr>
              <a:xfrm>
                <a:off x="5496668" y="1337608"/>
                <a:ext cx="2019460" cy="1231514"/>
              </a:xfrm>
              <a:custGeom>
                <a:avLst/>
                <a:gdLst/>
                <a:ahLst/>
                <a:cxnLst/>
                <a:rect l="l" t="t" r="r" b="b"/>
                <a:pathLst>
                  <a:path w="14426" h="8797" extrusionOk="0">
                    <a:moveTo>
                      <a:pt x="321" y="1"/>
                    </a:moveTo>
                    <a:cubicBezTo>
                      <a:pt x="143" y="1"/>
                      <a:pt x="0" y="143"/>
                      <a:pt x="0" y="322"/>
                    </a:cubicBezTo>
                    <a:lnTo>
                      <a:pt x="0" y="8797"/>
                    </a:lnTo>
                    <a:lnTo>
                      <a:pt x="14426" y="8797"/>
                    </a:lnTo>
                    <a:lnTo>
                      <a:pt x="14426" y="322"/>
                    </a:lnTo>
                    <a:cubicBezTo>
                      <a:pt x="14426" y="143"/>
                      <a:pt x="14283" y="1"/>
                      <a:pt x="141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29"/>
              <p:cNvSpPr/>
              <p:nvPr/>
            </p:nvSpPr>
            <p:spPr>
              <a:xfrm>
                <a:off x="5888780" y="2821225"/>
                <a:ext cx="1248968" cy="2660"/>
              </a:xfrm>
              <a:custGeom>
                <a:avLst/>
                <a:gdLst/>
                <a:ahLst/>
                <a:cxnLst/>
                <a:rect l="l" t="t" r="r" b="b"/>
                <a:pathLst>
                  <a:path w="8922" h="19" extrusionOk="0">
                    <a:moveTo>
                      <a:pt x="4461" y="1"/>
                    </a:moveTo>
                    <a:cubicBezTo>
                      <a:pt x="1999" y="1"/>
                      <a:pt x="1" y="10"/>
                      <a:pt x="1" y="10"/>
                    </a:cubicBezTo>
                    <a:cubicBezTo>
                      <a:pt x="1" y="19"/>
                      <a:pt x="1999" y="19"/>
                      <a:pt x="4461" y="19"/>
                    </a:cubicBezTo>
                    <a:cubicBezTo>
                      <a:pt x="6923" y="19"/>
                      <a:pt x="8922" y="19"/>
                      <a:pt x="8922" y="10"/>
                    </a:cubicBezTo>
                    <a:cubicBezTo>
                      <a:pt x="8922" y="10"/>
                      <a:pt x="6923" y="1"/>
                      <a:pt x="4461" y="1"/>
                    </a:cubicBezTo>
                    <a:close/>
                  </a:path>
                </a:pathLst>
              </a:custGeom>
              <a:solidFill>
                <a:srgbClr val="1A2E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29"/>
              <p:cNvSpPr/>
              <p:nvPr/>
            </p:nvSpPr>
            <p:spPr>
              <a:xfrm>
                <a:off x="6358305" y="1779697"/>
                <a:ext cx="525933" cy="423617"/>
              </a:xfrm>
              <a:custGeom>
                <a:avLst/>
                <a:gdLst/>
                <a:ahLst/>
                <a:cxnLst/>
                <a:rect l="l" t="t" r="r" b="b"/>
                <a:pathLst>
                  <a:path w="3757" h="3026" extrusionOk="0">
                    <a:moveTo>
                      <a:pt x="3748" y="1"/>
                    </a:moveTo>
                    <a:cubicBezTo>
                      <a:pt x="3736" y="1"/>
                      <a:pt x="2893" y="666"/>
                      <a:pt x="1874" y="1500"/>
                    </a:cubicBezTo>
                    <a:cubicBezTo>
                      <a:pt x="839" y="2338"/>
                      <a:pt x="1" y="3016"/>
                      <a:pt x="10" y="3025"/>
                    </a:cubicBezTo>
                    <a:cubicBezTo>
                      <a:pt x="10" y="3025"/>
                      <a:pt x="10" y="3025"/>
                      <a:pt x="10" y="3025"/>
                    </a:cubicBezTo>
                    <a:cubicBezTo>
                      <a:pt x="30" y="3025"/>
                      <a:pt x="864" y="2359"/>
                      <a:pt x="1892" y="1526"/>
                    </a:cubicBezTo>
                    <a:cubicBezTo>
                      <a:pt x="2927" y="688"/>
                      <a:pt x="3757" y="10"/>
                      <a:pt x="3748" y="1"/>
                    </a:cubicBezTo>
                    <a:cubicBezTo>
                      <a:pt x="3748" y="1"/>
                      <a:pt x="3748" y="1"/>
                      <a:pt x="374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29"/>
              <p:cNvSpPr/>
              <p:nvPr/>
            </p:nvSpPr>
            <p:spPr>
              <a:xfrm>
                <a:off x="6185978" y="1648666"/>
                <a:ext cx="699518" cy="579569"/>
              </a:xfrm>
              <a:custGeom>
                <a:avLst/>
                <a:gdLst/>
                <a:ahLst/>
                <a:cxnLst/>
                <a:rect l="l" t="t" r="r" b="b"/>
                <a:pathLst>
                  <a:path w="4997" h="4140" extrusionOk="0">
                    <a:moveTo>
                      <a:pt x="4988" y="0"/>
                    </a:moveTo>
                    <a:cubicBezTo>
                      <a:pt x="4979" y="0"/>
                      <a:pt x="3864" y="919"/>
                      <a:pt x="2490" y="2061"/>
                    </a:cubicBezTo>
                    <a:cubicBezTo>
                      <a:pt x="1116" y="3203"/>
                      <a:pt x="1" y="4139"/>
                      <a:pt x="10" y="4139"/>
                    </a:cubicBezTo>
                    <a:cubicBezTo>
                      <a:pt x="10" y="4139"/>
                      <a:pt x="10" y="4139"/>
                      <a:pt x="10" y="4139"/>
                    </a:cubicBezTo>
                    <a:cubicBezTo>
                      <a:pt x="20" y="4139"/>
                      <a:pt x="1140" y="3224"/>
                      <a:pt x="2508" y="2088"/>
                    </a:cubicBezTo>
                    <a:cubicBezTo>
                      <a:pt x="3881" y="946"/>
                      <a:pt x="4997" y="9"/>
                      <a:pt x="498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29"/>
              <p:cNvSpPr/>
              <p:nvPr/>
            </p:nvSpPr>
            <p:spPr>
              <a:xfrm>
                <a:off x="7429927" y="2636438"/>
                <a:ext cx="158746" cy="24219"/>
              </a:xfrm>
              <a:custGeom>
                <a:avLst/>
                <a:gdLst/>
                <a:ahLst/>
                <a:cxnLst/>
                <a:rect l="l" t="t" r="r" b="b"/>
                <a:pathLst>
                  <a:path w="1134" h="173" extrusionOk="0">
                    <a:moveTo>
                      <a:pt x="161" y="1"/>
                    </a:moveTo>
                    <a:cubicBezTo>
                      <a:pt x="125" y="1"/>
                      <a:pt x="80" y="9"/>
                      <a:pt x="36" y="27"/>
                    </a:cubicBezTo>
                    <a:cubicBezTo>
                      <a:pt x="9" y="45"/>
                      <a:pt x="0" y="54"/>
                      <a:pt x="0" y="54"/>
                    </a:cubicBezTo>
                    <a:cubicBezTo>
                      <a:pt x="54" y="36"/>
                      <a:pt x="107" y="27"/>
                      <a:pt x="161" y="27"/>
                    </a:cubicBezTo>
                    <a:cubicBezTo>
                      <a:pt x="223" y="27"/>
                      <a:pt x="286" y="36"/>
                      <a:pt x="348" y="54"/>
                    </a:cubicBezTo>
                    <a:cubicBezTo>
                      <a:pt x="419" y="72"/>
                      <a:pt x="491" y="99"/>
                      <a:pt x="553" y="125"/>
                    </a:cubicBezTo>
                    <a:cubicBezTo>
                      <a:pt x="620" y="155"/>
                      <a:pt x="680" y="172"/>
                      <a:pt x="745" y="172"/>
                    </a:cubicBezTo>
                    <a:cubicBezTo>
                      <a:pt x="758" y="172"/>
                      <a:pt x="771" y="172"/>
                      <a:pt x="785" y="170"/>
                    </a:cubicBezTo>
                    <a:cubicBezTo>
                      <a:pt x="848" y="161"/>
                      <a:pt x="910" y="143"/>
                      <a:pt x="972" y="125"/>
                    </a:cubicBezTo>
                    <a:cubicBezTo>
                      <a:pt x="1008" y="117"/>
                      <a:pt x="1053" y="99"/>
                      <a:pt x="1088" y="90"/>
                    </a:cubicBezTo>
                    <a:lnTo>
                      <a:pt x="1133" y="90"/>
                    </a:lnTo>
                    <a:cubicBezTo>
                      <a:pt x="1133" y="81"/>
                      <a:pt x="1115" y="81"/>
                      <a:pt x="1088" y="81"/>
                    </a:cubicBezTo>
                    <a:cubicBezTo>
                      <a:pt x="1044" y="81"/>
                      <a:pt x="1008" y="90"/>
                      <a:pt x="964" y="99"/>
                    </a:cubicBezTo>
                    <a:cubicBezTo>
                      <a:pt x="910" y="117"/>
                      <a:pt x="848" y="134"/>
                      <a:pt x="785" y="143"/>
                    </a:cubicBezTo>
                    <a:cubicBezTo>
                      <a:pt x="714" y="143"/>
                      <a:pt x="633" y="125"/>
                      <a:pt x="571" y="99"/>
                    </a:cubicBezTo>
                    <a:cubicBezTo>
                      <a:pt x="446" y="36"/>
                      <a:pt x="303" y="1"/>
                      <a:pt x="16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29"/>
              <p:cNvSpPr/>
              <p:nvPr/>
            </p:nvSpPr>
            <p:spPr>
              <a:xfrm>
                <a:off x="7431187" y="2617399"/>
                <a:ext cx="92532" cy="36818"/>
              </a:xfrm>
              <a:custGeom>
                <a:avLst/>
                <a:gdLst/>
                <a:ahLst/>
                <a:cxnLst/>
                <a:rect l="l" t="t" r="r" b="b"/>
                <a:pathLst>
                  <a:path w="661" h="263" extrusionOk="0">
                    <a:moveTo>
                      <a:pt x="153" y="0"/>
                    </a:moveTo>
                    <a:cubicBezTo>
                      <a:pt x="138" y="0"/>
                      <a:pt x="122" y="1"/>
                      <a:pt x="107" y="3"/>
                    </a:cubicBezTo>
                    <a:cubicBezTo>
                      <a:pt x="71" y="3"/>
                      <a:pt x="36" y="21"/>
                      <a:pt x="0" y="47"/>
                    </a:cubicBezTo>
                    <a:cubicBezTo>
                      <a:pt x="9" y="47"/>
                      <a:pt x="45" y="30"/>
                      <a:pt x="107" y="30"/>
                    </a:cubicBezTo>
                    <a:cubicBezTo>
                      <a:pt x="121" y="28"/>
                      <a:pt x="135" y="27"/>
                      <a:pt x="149" y="27"/>
                    </a:cubicBezTo>
                    <a:cubicBezTo>
                      <a:pt x="217" y="27"/>
                      <a:pt x="289" y="45"/>
                      <a:pt x="348" y="74"/>
                    </a:cubicBezTo>
                    <a:cubicBezTo>
                      <a:pt x="510" y="168"/>
                      <a:pt x="640" y="262"/>
                      <a:pt x="658" y="262"/>
                    </a:cubicBezTo>
                    <a:cubicBezTo>
                      <a:pt x="659" y="262"/>
                      <a:pt x="660" y="262"/>
                      <a:pt x="660" y="261"/>
                    </a:cubicBezTo>
                    <a:cubicBezTo>
                      <a:pt x="660" y="253"/>
                      <a:pt x="633" y="226"/>
                      <a:pt x="580" y="190"/>
                    </a:cubicBezTo>
                    <a:cubicBezTo>
                      <a:pt x="509" y="137"/>
                      <a:pt x="437" y="92"/>
                      <a:pt x="366" y="47"/>
                    </a:cubicBezTo>
                    <a:cubicBezTo>
                      <a:pt x="299" y="18"/>
                      <a:pt x="227" y="0"/>
                      <a:pt x="15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29"/>
              <p:cNvSpPr/>
              <p:nvPr/>
            </p:nvSpPr>
            <p:spPr>
              <a:xfrm>
                <a:off x="7451065" y="2607740"/>
                <a:ext cx="107510" cy="42558"/>
              </a:xfrm>
              <a:custGeom>
                <a:avLst/>
                <a:gdLst/>
                <a:ahLst/>
                <a:cxnLst/>
                <a:rect l="l" t="t" r="r" b="b"/>
                <a:pathLst>
                  <a:path w="768" h="304" extrusionOk="0">
                    <a:moveTo>
                      <a:pt x="117" y="0"/>
                    </a:moveTo>
                    <a:cubicBezTo>
                      <a:pt x="81" y="0"/>
                      <a:pt x="36" y="9"/>
                      <a:pt x="1" y="36"/>
                    </a:cubicBezTo>
                    <a:cubicBezTo>
                      <a:pt x="36" y="27"/>
                      <a:pt x="81" y="27"/>
                      <a:pt x="117" y="27"/>
                    </a:cubicBezTo>
                    <a:cubicBezTo>
                      <a:pt x="161" y="27"/>
                      <a:pt x="206" y="45"/>
                      <a:pt x="242" y="63"/>
                    </a:cubicBezTo>
                    <a:cubicBezTo>
                      <a:pt x="286" y="81"/>
                      <a:pt x="331" y="107"/>
                      <a:pt x="384" y="134"/>
                    </a:cubicBezTo>
                    <a:cubicBezTo>
                      <a:pt x="474" y="188"/>
                      <a:pt x="563" y="232"/>
                      <a:pt x="652" y="268"/>
                    </a:cubicBezTo>
                    <a:cubicBezTo>
                      <a:pt x="688" y="286"/>
                      <a:pt x="723" y="295"/>
                      <a:pt x="768" y="304"/>
                    </a:cubicBezTo>
                    <a:cubicBezTo>
                      <a:pt x="732" y="277"/>
                      <a:pt x="697" y="259"/>
                      <a:pt x="661" y="250"/>
                    </a:cubicBezTo>
                    <a:cubicBezTo>
                      <a:pt x="590" y="214"/>
                      <a:pt x="500" y="161"/>
                      <a:pt x="402" y="107"/>
                    </a:cubicBezTo>
                    <a:cubicBezTo>
                      <a:pt x="349" y="81"/>
                      <a:pt x="304" y="54"/>
                      <a:pt x="251" y="36"/>
                    </a:cubicBezTo>
                    <a:cubicBezTo>
                      <a:pt x="215" y="18"/>
                      <a:pt x="170" y="9"/>
                      <a:pt x="11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29"/>
              <p:cNvSpPr/>
              <p:nvPr/>
            </p:nvSpPr>
            <p:spPr>
              <a:xfrm>
                <a:off x="7980647" y="1797196"/>
                <a:ext cx="26318" cy="24079"/>
              </a:xfrm>
              <a:custGeom>
                <a:avLst/>
                <a:gdLst/>
                <a:ahLst/>
                <a:cxnLst/>
                <a:rect l="l" t="t" r="r" b="b"/>
                <a:pathLst>
                  <a:path w="188" h="172" extrusionOk="0">
                    <a:moveTo>
                      <a:pt x="107" y="1"/>
                    </a:moveTo>
                    <a:cubicBezTo>
                      <a:pt x="54" y="1"/>
                      <a:pt x="9" y="27"/>
                      <a:pt x="9" y="81"/>
                    </a:cubicBezTo>
                    <a:cubicBezTo>
                      <a:pt x="0" y="126"/>
                      <a:pt x="45" y="170"/>
                      <a:pt x="89" y="170"/>
                    </a:cubicBezTo>
                    <a:cubicBezTo>
                      <a:pt x="94" y="171"/>
                      <a:pt x="99" y="172"/>
                      <a:pt x="103" y="172"/>
                    </a:cubicBezTo>
                    <a:cubicBezTo>
                      <a:pt x="143" y="172"/>
                      <a:pt x="180" y="139"/>
                      <a:pt x="188" y="99"/>
                    </a:cubicBezTo>
                    <a:cubicBezTo>
                      <a:pt x="188" y="45"/>
                      <a:pt x="152" y="10"/>
                      <a:pt x="10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29"/>
              <p:cNvSpPr/>
              <p:nvPr/>
            </p:nvSpPr>
            <p:spPr>
              <a:xfrm>
                <a:off x="7963148" y="1779277"/>
                <a:ext cx="50116" cy="20579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47" extrusionOk="0">
                    <a:moveTo>
                      <a:pt x="91" y="0"/>
                    </a:moveTo>
                    <a:cubicBezTo>
                      <a:pt x="78" y="0"/>
                      <a:pt x="66" y="1"/>
                      <a:pt x="54" y="4"/>
                    </a:cubicBezTo>
                    <a:cubicBezTo>
                      <a:pt x="18" y="13"/>
                      <a:pt x="0" y="22"/>
                      <a:pt x="9" y="31"/>
                    </a:cubicBezTo>
                    <a:cubicBezTo>
                      <a:pt x="9" y="48"/>
                      <a:pt x="90" y="31"/>
                      <a:pt x="179" y="57"/>
                    </a:cubicBezTo>
                    <a:cubicBezTo>
                      <a:pt x="277" y="84"/>
                      <a:pt x="330" y="147"/>
                      <a:pt x="348" y="147"/>
                    </a:cubicBezTo>
                    <a:cubicBezTo>
                      <a:pt x="357" y="138"/>
                      <a:pt x="348" y="120"/>
                      <a:pt x="322" y="93"/>
                    </a:cubicBezTo>
                    <a:cubicBezTo>
                      <a:pt x="286" y="57"/>
                      <a:pt x="241" y="31"/>
                      <a:pt x="197" y="22"/>
                    </a:cubicBezTo>
                    <a:cubicBezTo>
                      <a:pt x="164" y="9"/>
                      <a:pt x="127" y="0"/>
                      <a:pt x="9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29"/>
              <p:cNvSpPr/>
              <p:nvPr/>
            </p:nvSpPr>
            <p:spPr>
              <a:xfrm>
                <a:off x="8099218" y="1786417"/>
                <a:ext cx="53895" cy="18479"/>
              </a:xfrm>
              <a:custGeom>
                <a:avLst/>
                <a:gdLst/>
                <a:ahLst/>
                <a:cxnLst/>
                <a:rect l="l" t="t" r="r" b="b"/>
                <a:pathLst>
                  <a:path w="385" h="132" extrusionOk="0">
                    <a:moveTo>
                      <a:pt x="264" y="0"/>
                    </a:moveTo>
                    <a:cubicBezTo>
                      <a:pt x="233" y="0"/>
                      <a:pt x="202" y="5"/>
                      <a:pt x="170" y="15"/>
                    </a:cubicBezTo>
                    <a:cubicBezTo>
                      <a:pt x="126" y="24"/>
                      <a:pt x="72" y="51"/>
                      <a:pt x="36" y="87"/>
                    </a:cubicBezTo>
                    <a:cubicBezTo>
                      <a:pt x="10" y="104"/>
                      <a:pt x="1" y="122"/>
                      <a:pt x="10" y="131"/>
                    </a:cubicBezTo>
                    <a:cubicBezTo>
                      <a:pt x="19" y="131"/>
                      <a:pt x="81" y="78"/>
                      <a:pt x="188" y="51"/>
                    </a:cubicBezTo>
                    <a:cubicBezTo>
                      <a:pt x="286" y="24"/>
                      <a:pt x="375" y="42"/>
                      <a:pt x="384" y="24"/>
                    </a:cubicBezTo>
                    <a:cubicBezTo>
                      <a:pt x="384" y="15"/>
                      <a:pt x="367" y="15"/>
                      <a:pt x="331" y="6"/>
                    </a:cubicBezTo>
                    <a:cubicBezTo>
                      <a:pt x="309" y="3"/>
                      <a:pt x="286" y="0"/>
                      <a:pt x="26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64;p29"/>
              <p:cNvSpPr/>
              <p:nvPr/>
            </p:nvSpPr>
            <p:spPr>
              <a:xfrm>
                <a:off x="8010604" y="1779697"/>
                <a:ext cx="46336" cy="112274"/>
              </a:xfrm>
              <a:custGeom>
                <a:avLst/>
                <a:gdLst/>
                <a:ahLst/>
                <a:cxnLst/>
                <a:rect l="l" t="t" r="r" b="b"/>
                <a:pathLst>
                  <a:path w="331" h="802" extrusionOk="0">
                    <a:moveTo>
                      <a:pt x="322" y="1"/>
                    </a:moveTo>
                    <a:cubicBezTo>
                      <a:pt x="313" y="1"/>
                      <a:pt x="214" y="206"/>
                      <a:pt x="98" y="465"/>
                    </a:cubicBezTo>
                    <a:cubicBezTo>
                      <a:pt x="72" y="527"/>
                      <a:pt x="45" y="590"/>
                      <a:pt x="18" y="652"/>
                    </a:cubicBezTo>
                    <a:cubicBezTo>
                      <a:pt x="9" y="679"/>
                      <a:pt x="0" y="714"/>
                      <a:pt x="0" y="750"/>
                    </a:cubicBezTo>
                    <a:cubicBezTo>
                      <a:pt x="9" y="768"/>
                      <a:pt x="27" y="777"/>
                      <a:pt x="45" y="786"/>
                    </a:cubicBezTo>
                    <a:cubicBezTo>
                      <a:pt x="54" y="786"/>
                      <a:pt x="72" y="795"/>
                      <a:pt x="90" y="795"/>
                    </a:cubicBezTo>
                    <a:cubicBezTo>
                      <a:pt x="112" y="799"/>
                      <a:pt x="136" y="801"/>
                      <a:pt x="162" y="801"/>
                    </a:cubicBezTo>
                    <a:cubicBezTo>
                      <a:pt x="188" y="801"/>
                      <a:pt x="214" y="799"/>
                      <a:pt x="241" y="795"/>
                    </a:cubicBezTo>
                    <a:cubicBezTo>
                      <a:pt x="197" y="777"/>
                      <a:pt x="143" y="768"/>
                      <a:pt x="90" y="768"/>
                    </a:cubicBezTo>
                    <a:cubicBezTo>
                      <a:pt x="63" y="759"/>
                      <a:pt x="36" y="750"/>
                      <a:pt x="36" y="741"/>
                    </a:cubicBezTo>
                    <a:cubicBezTo>
                      <a:pt x="36" y="714"/>
                      <a:pt x="45" y="688"/>
                      <a:pt x="54" y="670"/>
                    </a:cubicBezTo>
                    <a:lnTo>
                      <a:pt x="134" y="483"/>
                    </a:lnTo>
                    <a:cubicBezTo>
                      <a:pt x="250" y="224"/>
                      <a:pt x="330" y="10"/>
                      <a:pt x="32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29"/>
              <p:cNvSpPr/>
              <p:nvPr/>
            </p:nvSpPr>
            <p:spPr>
              <a:xfrm>
                <a:off x="7890633" y="1906529"/>
                <a:ext cx="81333" cy="114794"/>
              </a:xfrm>
              <a:custGeom>
                <a:avLst/>
                <a:gdLst/>
                <a:ahLst/>
                <a:cxnLst/>
                <a:rect l="l" t="t" r="r" b="b"/>
                <a:pathLst>
                  <a:path w="581" h="820" extrusionOk="0">
                    <a:moveTo>
                      <a:pt x="347" y="1"/>
                    </a:moveTo>
                    <a:cubicBezTo>
                      <a:pt x="333" y="1"/>
                      <a:pt x="319" y="5"/>
                      <a:pt x="313" y="5"/>
                    </a:cubicBezTo>
                    <a:cubicBezTo>
                      <a:pt x="260" y="23"/>
                      <a:pt x="215" y="40"/>
                      <a:pt x="179" y="76"/>
                    </a:cubicBezTo>
                    <a:cubicBezTo>
                      <a:pt x="117" y="121"/>
                      <a:pt x="72" y="183"/>
                      <a:pt x="37" y="255"/>
                    </a:cubicBezTo>
                    <a:cubicBezTo>
                      <a:pt x="1" y="335"/>
                      <a:pt x="1" y="433"/>
                      <a:pt x="28" y="522"/>
                    </a:cubicBezTo>
                    <a:cubicBezTo>
                      <a:pt x="54" y="611"/>
                      <a:pt x="108" y="692"/>
                      <a:pt x="188" y="745"/>
                    </a:cubicBezTo>
                    <a:cubicBezTo>
                      <a:pt x="242" y="790"/>
                      <a:pt x="322" y="817"/>
                      <a:pt x="393" y="817"/>
                    </a:cubicBezTo>
                    <a:cubicBezTo>
                      <a:pt x="407" y="819"/>
                      <a:pt x="420" y="820"/>
                      <a:pt x="433" y="820"/>
                    </a:cubicBezTo>
                    <a:cubicBezTo>
                      <a:pt x="473" y="820"/>
                      <a:pt x="512" y="810"/>
                      <a:pt x="545" y="790"/>
                    </a:cubicBezTo>
                    <a:cubicBezTo>
                      <a:pt x="572" y="772"/>
                      <a:pt x="581" y="754"/>
                      <a:pt x="581" y="754"/>
                    </a:cubicBezTo>
                    <a:lnTo>
                      <a:pt x="581" y="754"/>
                    </a:lnTo>
                    <a:cubicBezTo>
                      <a:pt x="581" y="754"/>
                      <a:pt x="563" y="772"/>
                      <a:pt x="536" y="781"/>
                    </a:cubicBezTo>
                    <a:cubicBezTo>
                      <a:pt x="504" y="794"/>
                      <a:pt x="466" y="802"/>
                      <a:pt x="431" y="802"/>
                    </a:cubicBezTo>
                    <a:cubicBezTo>
                      <a:pt x="418" y="802"/>
                      <a:pt x="405" y="801"/>
                      <a:pt x="393" y="799"/>
                    </a:cubicBezTo>
                    <a:cubicBezTo>
                      <a:pt x="322" y="790"/>
                      <a:pt x="260" y="763"/>
                      <a:pt x="197" y="718"/>
                    </a:cubicBezTo>
                    <a:cubicBezTo>
                      <a:pt x="135" y="665"/>
                      <a:pt x="81" y="594"/>
                      <a:pt x="54" y="513"/>
                    </a:cubicBezTo>
                    <a:cubicBezTo>
                      <a:pt x="28" y="433"/>
                      <a:pt x="37" y="344"/>
                      <a:pt x="63" y="263"/>
                    </a:cubicBezTo>
                    <a:cubicBezTo>
                      <a:pt x="90" y="201"/>
                      <a:pt x="135" y="139"/>
                      <a:pt x="188" y="94"/>
                    </a:cubicBezTo>
                    <a:cubicBezTo>
                      <a:pt x="242" y="49"/>
                      <a:pt x="304" y="23"/>
                      <a:pt x="367" y="5"/>
                    </a:cubicBezTo>
                    <a:cubicBezTo>
                      <a:pt x="361" y="2"/>
                      <a:pt x="354" y="1"/>
                      <a:pt x="34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29"/>
              <p:cNvSpPr/>
              <p:nvPr/>
            </p:nvSpPr>
            <p:spPr>
              <a:xfrm>
                <a:off x="8070520" y="1763458"/>
                <a:ext cx="115070" cy="101635"/>
              </a:xfrm>
              <a:custGeom>
                <a:avLst/>
                <a:gdLst/>
                <a:ahLst/>
                <a:cxnLst/>
                <a:rect l="l" t="t" r="r" b="b"/>
                <a:pathLst>
                  <a:path w="822" h="726" extrusionOk="0">
                    <a:moveTo>
                      <a:pt x="72" y="1"/>
                    </a:moveTo>
                    <a:cubicBezTo>
                      <a:pt x="45" y="1"/>
                      <a:pt x="27" y="10"/>
                      <a:pt x="18" y="28"/>
                    </a:cubicBezTo>
                    <a:cubicBezTo>
                      <a:pt x="1" y="45"/>
                      <a:pt x="1" y="63"/>
                      <a:pt x="1" y="81"/>
                    </a:cubicBezTo>
                    <a:lnTo>
                      <a:pt x="1" y="135"/>
                    </a:lnTo>
                    <a:cubicBezTo>
                      <a:pt x="9" y="170"/>
                      <a:pt x="9" y="206"/>
                      <a:pt x="18" y="251"/>
                    </a:cubicBezTo>
                    <a:cubicBezTo>
                      <a:pt x="36" y="411"/>
                      <a:pt x="125" y="563"/>
                      <a:pt x="268" y="661"/>
                    </a:cubicBezTo>
                    <a:cubicBezTo>
                      <a:pt x="328" y="706"/>
                      <a:pt x="400" y="726"/>
                      <a:pt x="475" y="726"/>
                    </a:cubicBezTo>
                    <a:cubicBezTo>
                      <a:pt x="489" y="726"/>
                      <a:pt x="504" y="725"/>
                      <a:pt x="518" y="723"/>
                    </a:cubicBezTo>
                    <a:cubicBezTo>
                      <a:pt x="598" y="706"/>
                      <a:pt x="670" y="670"/>
                      <a:pt x="723" y="599"/>
                    </a:cubicBezTo>
                    <a:cubicBezTo>
                      <a:pt x="768" y="536"/>
                      <a:pt x="795" y="474"/>
                      <a:pt x="803" y="393"/>
                    </a:cubicBezTo>
                    <a:cubicBezTo>
                      <a:pt x="812" y="331"/>
                      <a:pt x="812" y="268"/>
                      <a:pt x="812" y="206"/>
                    </a:cubicBezTo>
                    <a:cubicBezTo>
                      <a:pt x="821" y="152"/>
                      <a:pt x="803" y="99"/>
                      <a:pt x="777" y="54"/>
                    </a:cubicBezTo>
                    <a:cubicBezTo>
                      <a:pt x="750" y="28"/>
                      <a:pt x="705" y="10"/>
                      <a:pt x="670" y="10"/>
                    </a:cubicBezTo>
                    <a:cubicBezTo>
                      <a:pt x="656" y="5"/>
                      <a:pt x="643" y="3"/>
                      <a:pt x="631" y="3"/>
                    </a:cubicBezTo>
                    <a:cubicBezTo>
                      <a:pt x="618" y="3"/>
                      <a:pt x="607" y="5"/>
                      <a:pt x="598" y="10"/>
                    </a:cubicBezTo>
                    <a:lnTo>
                      <a:pt x="572" y="10"/>
                    </a:lnTo>
                    <a:cubicBezTo>
                      <a:pt x="572" y="10"/>
                      <a:pt x="598" y="10"/>
                      <a:pt x="661" y="19"/>
                    </a:cubicBezTo>
                    <a:cubicBezTo>
                      <a:pt x="705" y="28"/>
                      <a:pt x="732" y="45"/>
                      <a:pt x="759" y="72"/>
                    </a:cubicBezTo>
                    <a:cubicBezTo>
                      <a:pt x="786" y="117"/>
                      <a:pt x="795" y="161"/>
                      <a:pt x="795" y="206"/>
                    </a:cubicBezTo>
                    <a:cubicBezTo>
                      <a:pt x="795" y="268"/>
                      <a:pt x="786" y="331"/>
                      <a:pt x="777" y="393"/>
                    </a:cubicBezTo>
                    <a:cubicBezTo>
                      <a:pt x="768" y="465"/>
                      <a:pt x="741" y="527"/>
                      <a:pt x="696" y="581"/>
                    </a:cubicBezTo>
                    <a:cubicBezTo>
                      <a:pt x="652" y="643"/>
                      <a:pt x="589" y="679"/>
                      <a:pt x="509" y="688"/>
                    </a:cubicBezTo>
                    <a:cubicBezTo>
                      <a:pt x="496" y="689"/>
                      <a:pt x="482" y="690"/>
                      <a:pt x="469" y="690"/>
                    </a:cubicBezTo>
                    <a:cubicBezTo>
                      <a:pt x="403" y="690"/>
                      <a:pt x="338" y="671"/>
                      <a:pt x="286" y="634"/>
                    </a:cubicBezTo>
                    <a:cubicBezTo>
                      <a:pt x="215" y="590"/>
                      <a:pt x="161" y="527"/>
                      <a:pt x="117" y="456"/>
                    </a:cubicBezTo>
                    <a:cubicBezTo>
                      <a:pt x="81" y="393"/>
                      <a:pt x="54" y="313"/>
                      <a:pt x="45" y="242"/>
                    </a:cubicBezTo>
                    <a:cubicBezTo>
                      <a:pt x="36" y="206"/>
                      <a:pt x="27" y="170"/>
                      <a:pt x="27" y="135"/>
                    </a:cubicBezTo>
                    <a:cubicBezTo>
                      <a:pt x="27" y="117"/>
                      <a:pt x="27" y="99"/>
                      <a:pt x="27" y="81"/>
                    </a:cubicBezTo>
                    <a:cubicBezTo>
                      <a:pt x="18" y="72"/>
                      <a:pt x="27" y="54"/>
                      <a:pt x="36" y="45"/>
                    </a:cubicBezTo>
                    <a:cubicBezTo>
                      <a:pt x="45" y="36"/>
                      <a:pt x="54" y="28"/>
                      <a:pt x="63" y="28"/>
                    </a:cubicBezTo>
                    <a:lnTo>
                      <a:pt x="206" y="28"/>
                    </a:lnTo>
                    <a:lnTo>
                      <a:pt x="473" y="19"/>
                    </a:lnTo>
                    <a:cubicBezTo>
                      <a:pt x="500" y="19"/>
                      <a:pt x="536" y="19"/>
                      <a:pt x="572" y="10"/>
                    </a:cubicBezTo>
                    <a:cubicBezTo>
                      <a:pt x="536" y="10"/>
                      <a:pt x="509" y="1"/>
                      <a:pt x="47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29"/>
              <p:cNvSpPr/>
              <p:nvPr/>
            </p:nvSpPr>
            <p:spPr>
              <a:xfrm>
                <a:off x="8030623" y="1764158"/>
                <a:ext cx="51235" cy="476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4" extrusionOk="0">
                    <a:moveTo>
                      <a:pt x="180" y="0"/>
                    </a:moveTo>
                    <a:cubicBezTo>
                      <a:pt x="118" y="0"/>
                      <a:pt x="58" y="5"/>
                      <a:pt x="0" y="14"/>
                    </a:cubicBezTo>
                    <a:cubicBezTo>
                      <a:pt x="58" y="27"/>
                      <a:pt x="118" y="34"/>
                      <a:pt x="180" y="34"/>
                    </a:cubicBezTo>
                    <a:cubicBezTo>
                      <a:pt x="241" y="34"/>
                      <a:pt x="303" y="27"/>
                      <a:pt x="366" y="14"/>
                    </a:cubicBezTo>
                    <a:cubicBezTo>
                      <a:pt x="303" y="5"/>
                      <a:pt x="241" y="0"/>
                      <a:pt x="18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77" name="Google Shape;277;p29"/>
              <p:cNvSpPr/>
              <p:nvPr/>
            </p:nvSpPr>
            <p:spPr>
              <a:xfrm>
                <a:off x="8078080" y="1794676"/>
                <a:ext cx="18758" cy="36538"/>
              </a:xfrm>
              <a:custGeom>
                <a:avLst/>
                <a:gdLst/>
                <a:ahLst/>
                <a:cxnLst/>
                <a:rect l="l" t="t" r="r" b="b"/>
                <a:pathLst>
                  <a:path w="134" h="261" extrusionOk="0">
                    <a:moveTo>
                      <a:pt x="9" y="1"/>
                    </a:moveTo>
                    <a:cubicBezTo>
                      <a:pt x="0" y="45"/>
                      <a:pt x="9" y="99"/>
                      <a:pt x="36" y="144"/>
                    </a:cubicBezTo>
                    <a:cubicBezTo>
                      <a:pt x="69" y="210"/>
                      <a:pt x="110" y="261"/>
                      <a:pt x="122" y="261"/>
                    </a:cubicBezTo>
                    <a:cubicBezTo>
                      <a:pt x="123" y="261"/>
                      <a:pt x="124" y="260"/>
                      <a:pt x="125" y="260"/>
                    </a:cubicBezTo>
                    <a:cubicBezTo>
                      <a:pt x="134" y="251"/>
                      <a:pt x="98" y="197"/>
                      <a:pt x="63" y="126"/>
                    </a:cubicBezTo>
                    <a:cubicBezTo>
                      <a:pt x="36" y="63"/>
                      <a:pt x="18" y="1"/>
                      <a:pt x="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29"/>
              <p:cNvSpPr/>
              <p:nvPr/>
            </p:nvSpPr>
            <p:spPr>
              <a:xfrm>
                <a:off x="7931930" y="1794676"/>
                <a:ext cx="11339" cy="36398"/>
              </a:xfrm>
              <a:custGeom>
                <a:avLst/>
                <a:gdLst/>
                <a:ahLst/>
                <a:cxnLst/>
                <a:rect l="l" t="t" r="r" b="b"/>
                <a:pathLst>
                  <a:path w="81" h="260" extrusionOk="0">
                    <a:moveTo>
                      <a:pt x="9" y="1"/>
                    </a:moveTo>
                    <a:cubicBezTo>
                      <a:pt x="0" y="37"/>
                      <a:pt x="0" y="72"/>
                      <a:pt x="9" y="108"/>
                    </a:cubicBezTo>
                    <a:cubicBezTo>
                      <a:pt x="9" y="170"/>
                      <a:pt x="36" y="224"/>
                      <a:pt x="72" y="260"/>
                    </a:cubicBezTo>
                    <a:cubicBezTo>
                      <a:pt x="81" y="251"/>
                      <a:pt x="54" y="188"/>
                      <a:pt x="45" y="99"/>
                    </a:cubicBezTo>
                    <a:cubicBezTo>
                      <a:pt x="36" y="72"/>
                      <a:pt x="36" y="37"/>
                      <a:pt x="3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29"/>
              <p:cNvSpPr/>
              <p:nvPr/>
            </p:nvSpPr>
            <p:spPr>
              <a:xfrm>
                <a:off x="7802020" y="2430372"/>
                <a:ext cx="50116" cy="211249"/>
              </a:xfrm>
              <a:custGeom>
                <a:avLst/>
                <a:gdLst/>
                <a:ahLst/>
                <a:cxnLst/>
                <a:rect l="l" t="t" r="r" b="b"/>
                <a:pathLst>
                  <a:path w="358" h="1509" extrusionOk="0">
                    <a:moveTo>
                      <a:pt x="1" y="1"/>
                    </a:moveTo>
                    <a:cubicBezTo>
                      <a:pt x="1" y="18"/>
                      <a:pt x="1" y="36"/>
                      <a:pt x="1" y="63"/>
                    </a:cubicBezTo>
                    <a:cubicBezTo>
                      <a:pt x="1" y="99"/>
                      <a:pt x="9" y="161"/>
                      <a:pt x="9" y="224"/>
                    </a:cubicBezTo>
                    <a:cubicBezTo>
                      <a:pt x="27" y="411"/>
                      <a:pt x="63" y="589"/>
                      <a:pt x="99" y="768"/>
                    </a:cubicBezTo>
                    <a:cubicBezTo>
                      <a:pt x="143" y="946"/>
                      <a:pt x="197" y="1125"/>
                      <a:pt x="259" y="1294"/>
                    </a:cubicBezTo>
                    <a:cubicBezTo>
                      <a:pt x="286" y="1357"/>
                      <a:pt x="313" y="1410"/>
                      <a:pt x="322" y="1446"/>
                    </a:cubicBezTo>
                    <a:cubicBezTo>
                      <a:pt x="331" y="1473"/>
                      <a:pt x="340" y="1490"/>
                      <a:pt x="357" y="1508"/>
                    </a:cubicBezTo>
                    <a:cubicBezTo>
                      <a:pt x="331" y="1428"/>
                      <a:pt x="313" y="1357"/>
                      <a:pt x="286" y="1285"/>
                    </a:cubicBezTo>
                    <a:cubicBezTo>
                      <a:pt x="241" y="1151"/>
                      <a:pt x="179" y="964"/>
                      <a:pt x="134" y="759"/>
                    </a:cubicBezTo>
                    <a:cubicBezTo>
                      <a:pt x="81" y="554"/>
                      <a:pt x="54" y="357"/>
                      <a:pt x="36" y="224"/>
                    </a:cubicBezTo>
                    <a:cubicBezTo>
                      <a:pt x="27" y="143"/>
                      <a:pt x="18" y="72"/>
                      <a:pt x="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85" name="Google Shape;285;p29"/>
              <p:cNvSpPr/>
              <p:nvPr/>
            </p:nvSpPr>
            <p:spPr>
              <a:xfrm>
                <a:off x="7777102" y="4744552"/>
                <a:ext cx="339750" cy="31358"/>
              </a:xfrm>
              <a:custGeom>
                <a:avLst/>
                <a:gdLst/>
                <a:ahLst/>
                <a:cxnLst/>
                <a:rect l="l" t="t" r="r" b="b"/>
                <a:pathLst>
                  <a:path w="2427" h="224" extrusionOk="0">
                    <a:moveTo>
                      <a:pt x="2418" y="0"/>
                    </a:moveTo>
                    <a:lnTo>
                      <a:pt x="89" y="89"/>
                    </a:lnTo>
                    <a:cubicBezTo>
                      <a:pt x="45" y="116"/>
                      <a:pt x="9" y="170"/>
                      <a:pt x="0" y="223"/>
                    </a:cubicBezTo>
                    <a:lnTo>
                      <a:pt x="2427" y="196"/>
                    </a:lnTo>
                    <a:lnTo>
                      <a:pt x="241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87;p29"/>
              <p:cNvSpPr/>
              <p:nvPr/>
            </p:nvSpPr>
            <p:spPr>
              <a:xfrm>
                <a:off x="7886993" y="4744552"/>
                <a:ext cx="338490" cy="31358"/>
              </a:xfrm>
              <a:custGeom>
                <a:avLst/>
                <a:gdLst/>
                <a:ahLst/>
                <a:cxnLst/>
                <a:rect l="l" t="t" r="r" b="b"/>
                <a:pathLst>
                  <a:path w="2418" h="224" extrusionOk="0">
                    <a:moveTo>
                      <a:pt x="2418" y="0"/>
                    </a:moveTo>
                    <a:lnTo>
                      <a:pt x="89" y="89"/>
                    </a:lnTo>
                    <a:cubicBezTo>
                      <a:pt x="36" y="116"/>
                      <a:pt x="0" y="161"/>
                      <a:pt x="0" y="223"/>
                    </a:cubicBezTo>
                    <a:lnTo>
                      <a:pt x="2418" y="196"/>
                    </a:lnTo>
                    <a:lnTo>
                      <a:pt x="241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29"/>
              <p:cNvSpPr/>
              <p:nvPr/>
            </p:nvSpPr>
            <p:spPr>
              <a:xfrm>
                <a:off x="7040195" y="2602700"/>
                <a:ext cx="77553" cy="32618"/>
              </a:xfrm>
              <a:custGeom>
                <a:avLst/>
                <a:gdLst/>
                <a:ahLst/>
                <a:cxnLst/>
                <a:rect l="l" t="t" r="r" b="b"/>
                <a:pathLst>
                  <a:path w="554" h="233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81" y="54"/>
                      <a:pt x="170" y="99"/>
                      <a:pt x="268" y="135"/>
                    </a:cubicBezTo>
                    <a:cubicBezTo>
                      <a:pt x="358" y="188"/>
                      <a:pt x="456" y="224"/>
                      <a:pt x="554" y="233"/>
                    </a:cubicBezTo>
                    <a:cubicBezTo>
                      <a:pt x="465" y="188"/>
                      <a:pt x="375" y="143"/>
                      <a:pt x="286" y="108"/>
                    </a:cubicBezTo>
                    <a:cubicBezTo>
                      <a:pt x="197" y="63"/>
                      <a:pt x="99" y="19"/>
                      <a:pt x="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29"/>
              <p:cNvSpPr/>
              <p:nvPr/>
            </p:nvSpPr>
            <p:spPr>
              <a:xfrm>
                <a:off x="7082752" y="2610120"/>
                <a:ext cx="77553" cy="25199"/>
              </a:xfrm>
              <a:custGeom>
                <a:avLst/>
                <a:gdLst/>
                <a:ahLst/>
                <a:cxnLst/>
                <a:rect l="l" t="t" r="r" b="b"/>
                <a:pathLst>
                  <a:path w="554" h="180" extrusionOk="0">
                    <a:moveTo>
                      <a:pt x="2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80" y="64"/>
                      <a:pt x="170" y="108"/>
                      <a:pt x="259" y="126"/>
                    </a:cubicBezTo>
                    <a:cubicBezTo>
                      <a:pt x="357" y="162"/>
                      <a:pt x="455" y="180"/>
                      <a:pt x="553" y="180"/>
                    </a:cubicBezTo>
                    <a:cubicBezTo>
                      <a:pt x="553" y="171"/>
                      <a:pt x="428" y="153"/>
                      <a:pt x="277" y="99"/>
                    </a:cubicBezTo>
                    <a:cubicBezTo>
                      <a:pt x="135" y="58"/>
                      <a:pt x="16" y="0"/>
                      <a:pt x="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95;p29"/>
              <p:cNvSpPr/>
              <p:nvPr/>
            </p:nvSpPr>
            <p:spPr>
              <a:xfrm>
                <a:off x="7045235" y="2525286"/>
                <a:ext cx="25058" cy="80076"/>
              </a:xfrm>
              <a:custGeom>
                <a:avLst/>
                <a:gdLst/>
                <a:ahLst/>
                <a:cxnLst/>
                <a:rect l="l" t="t" r="r" b="b"/>
                <a:pathLst>
                  <a:path w="179" h="572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18" y="99"/>
                      <a:pt x="36" y="197"/>
                      <a:pt x="72" y="286"/>
                    </a:cubicBezTo>
                    <a:cubicBezTo>
                      <a:pt x="99" y="384"/>
                      <a:pt x="134" y="482"/>
                      <a:pt x="179" y="572"/>
                    </a:cubicBezTo>
                    <a:cubicBezTo>
                      <a:pt x="161" y="473"/>
                      <a:pt x="143" y="375"/>
                      <a:pt x="107" y="277"/>
                    </a:cubicBezTo>
                    <a:cubicBezTo>
                      <a:pt x="81" y="179"/>
                      <a:pt x="45" y="90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29"/>
              <p:cNvSpPr/>
              <p:nvPr/>
            </p:nvSpPr>
            <p:spPr>
              <a:xfrm>
                <a:off x="7000298" y="2505267"/>
                <a:ext cx="40036" cy="97575"/>
              </a:xfrm>
              <a:custGeom>
                <a:avLst/>
                <a:gdLst/>
                <a:ahLst/>
                <a:cxnLst/>
                <a:rect l="l" t="t" r="r" b="b"/>
                <a:pathLst>
                  <a:path w="286" h="697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7" y="126"/>
                      <a:pt x="72" y="242"/>
                      <a:pt x="125" y="349"/>
                    </a:cubicBezTo>
                    <a:cubicBezTo>
                      <a:pt x="170" y="474"/>
                      <a:pt x="223" y="581"/>
                      <a:pt x="286" y="697"/>
                    </a:cubicBezTo>
                    <a:cubicBezTo>
                      <a:pt x="250" y="572"/>
                      <a:pt x="205" y="456"/>
                      <a:pt x="152" y="340"/>
                    </a:cubicBezTo>
                    <a:cubicBezTo>
                      <a:pt x="107" y="224"/>
                      <a:pt x="63" y="108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29"/>
              <p:cNvSpPr/>
              <p:nvPr/>
            </p:nvSpPr>
            <p:spPr>
              <a:xfrm>
                <a:off x="6969081" y="2492808"/>
                <a:ext cx="50116" cy="112554"/>
              </a:xfrm>
              <a:custGeom>
                <a:avLst/>
                <a:gdLst/>
                <a:ahLst/>
                <a:cxnLst/>
                <a:rect l="l" t="t" r="r" b="b"/>
                <a:pathLst>
                  <a:path w="358" h="804" extrusionOk="0">
                    <a:moveTo>
                      <a:pt x="0" y="1"/>
                    </a:moveTo>
                    <a:cubicBezTo>
                      <a:pt x="45" y="143"/>
                      <a:pt x="98" y="277"/>
                      <a:pt x="161" y="411"/>
                    </a:cubicBezTo>
                    <a:cubicBezTo>
                      <a:pt x="214" y="545"/>
                      <a:pt x="277" y="679"/>
                      <a:pt x="357" y="804"/>
                    </a:cubicBezTo>
                    <a:cubicBezTo>
                      <a:pt x="312" y="661"/>
                      <a:pt x="259" y="527"/>
                      <a:pt x="188" y="393"/>
                    </a:cubicBezTo>
                    <a:cubicBezTo>
                      <a:pt x="134" y="259"/>
                      <a:pt x="72" y="126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29"/>
              <p:cNvSpPr/>
              <p:nvPr/>
            </p:nvSpPr>
            <p:spPr>
              <a:xfrm>
                <a:off x="7135108" y="2544464"/>
                <a:ext cx="46336" cy="39758"/>
              </a:xfrm>
              <a:custGeom>
                <a:avLst/>
                <a:gdLst/>
                <a:ahLst/>
                <a:cxnLst/>
                <a:rect l="l" t="t" r="r" b="b"/>
                <a:pathLst>
                  <a:path w="331" h="284" extrusionOk="0">
                    <a:moveTo>
                      <a:pt x="318" y="0"/>
                    </a:moveTo>
                    <a:cubicBezTo>
                      <a:pt x="306" y="0"/>
                      <a:pt x="286" y="5"/>
                      <a:pt x="259" y="15"/>
                    </a:cubicBezTo>
                    <a:cubicBezTo>
                      <a:pt x="215" y="33"/>
                      <a:pt x="170" y="60"/>
                      <a:pt x="126" y="104"/>
                    </a:cubicBezTo>
                    <a:cubicBezTo>
                      <a:pt x="72" y="149"/>
                      <a:pt x="27" y="212"/>
                      <a:pt x="1" y="283"/>
                    </a:cubicBezTo>
                    <a:cubicBezTo>
                      <a:pt x="1" y="283"/>
                      <a:pt x="2" y="284"/>
                      <a:pt x="2" y="284"/>
                    </a:cubicBezTo>
                    <a:cubicBezTo>
                      <a:pt x="15" y="284"/>
                      <a:pt x="68" y="207"/>
                      <a:pt x="152" y="122"/>
                    </a:cubicBezTo>
                    <a:cubicBezTo>
                      <a:pt x="206" y="78"/>
                      <a:pt x="268" y="33"/>
                      <a:pt x="331" y="6"/>
                    </a:cubicBezTo>
                    <a:cubicBezTo>
                      <a:pt x="331" y="3"/>
                      <a:pt x="326" y="0"/>
                      <a:pt x="3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29"/>
              <p:cNvSpPr/>
              <p:nvPr/>
            </p:nvSpPr>
            <p:spPr>
              <a:xfrm>
                <a:off x="7521060" y="2692154"/>
                <a:ext cx="68734" cy="8960"/>
              </a:xfrm>
              <a:custGeom>
                <a:avLst/>
                <a:gdLst/>
                <a:ahLst/>
                <a:cxnLst/>
                <a:rect l="l" t="t" r="r" b="b"/>
                <a:pathLst>
                  <a:path w="491" h="64" extrusionOk="0">
                    <a:moveTo>
                      <a:pt x="420" y="0"/>
                    </a:moveTo>
                    <a:cubicBezTo>
                      <a:pt x="364" y="0"/>
                      <a:pt x="307" y="7"/>
                      <a:pt x="250" y="13"/>
                    </a:cubicBezTo>
                    <a:cubicBezTo>
                      <a:pt x="161" y="22"/>
                      <a:pt x="81" y="40"/>
                      <a:pt x="0" y="58"/>
                    </a:cubicBezTo>
                    <a:cubicBezTo>
                      <a:pt x="34" y="61"/>
                      <a:pt x="68" y="63"/>
                      <a:pt x="103" y="63"/>
                    </a:cubicBezTo>
                    <a:cubicBezTo>
                      <a:pt x="153" y="63"/>
                      <a:pt x="203" y="59"/>
                      <a:pt x="250" y="49"/>
                    </a:cubicBezTo>
                    <a:cubicBezTo>
                      <a:pt x="330" y="49"/>
                      <a:pt x="420" y="31"/>
                      <a:pt x="491" y="4"/>
                    </a:cubicBezTo>
                    <a:cubicBezTo>
                      <a:pt x="467" y="1"/>
                      <a:pt x="444" y="0"/>
                      <a:pt x="42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29"/>
              <p:cNvSpPr/>
              <p:nvPr/>
            </p:nvSpPr>
            <p:spPr>
              <a:xfrm flipH="1">
                <a:off x="7527758" y="1431509"/>
                <a:ext cx="47073" cy="46983"/>
              </a:xfrm>
              <a:custGeom>
                <a:avLst/>
                <a:gdLst/>
                <a:ahLst/>
                <a:cxnLst/>
                <a:rect l="l" t="t" r="r" b="b"/>
                <a:pathLst>
                  <a:path w="501" h="500" extrusionOk="0">
                    <a:moveTo>
                      <a:pt x="251" y="0"/>
                    </a:moveTo>
                    <a:cubicBezTo>
                      <a:pt x="117" y="0"/>
                      <a:pt x="1" y="107"/>
                      <a:pt x="1" y="250"/>
                    </a:cubicBezTo>
                    <a:cubicBezTo>
                      <a:pt x="1" y="384"/>
                      <a:pt x="117" y="500"/>
                      <a:pt x="251" y="500"/>
                    </a:cubicBezTo>
                    <a:cubicBezTo>
                      <a:pt x="384" y="500"/>
                      <a:pt x="500" y="384"/>
                      <a:pt x="500" y="250"/>
                    </a:cubicBezTo>
                    <a:cubicBezTo>
                      <a:pt x="500" y="107"/>
                      <a:pt x="384" y="0"/>
                      <a:pt x="25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306;p29"/>
              <p:cNvSpPr/>
              <p:nvPr/>
            </p:nvSpPr>
            <p:spPr>
              <a:xfrm>
                <a:off x="8201466" y="2945845"/>
                <a:ext cx="173651" cy="127436"/>
              </a:xfrm>
              <a:custGeom>
                <a:avLst/>
                <a:gdLst/>
                <a:ahLst/>
                <a:cxnLst/>
                <a:rect l="l" t="t" r="r" b="b"/>
                <a:pathLst>
                  <a:path w="8274" h="6072" extrusionOk="0">
                    <a:moveTo>
                      <a:pt x="1" y="1"/>
                    </a:moveTo>
                    <a:cubicBezTo>
                      <a:pt x="1" y="134"/>
                      <a:pt x="34" y="268"/>
                      <a:pt x="101" y="435"/>
                    </a:cubicBezTo>
                    <a:cubicBezTo>
                      <a:pt x="201" y="802"/>
                      <a:pt x="367" y="1168"/>
                      <a:pt x="534" y="1535"/>
                    </a:cubicBezTo>
                    <a:cubicBezTo>
                      <a:pt x="1135" y="2736"/>
                      <a:pt x="2002" y="3770"/>
                      <a:pt x="3069" y="4571"/>
                    </a:cubicBezTo>
                    <a:cubicBezTo>
                      <a:pt x="4103" y="5405"/>
                      <a:pt x="5371" y="5939"/>
                      <a:pt x="6705" y="6072"/>
                    </a:cubicBezTo>
                    <a:cubicBezTo>
                      <a:pt x="7106" y="6072"/>
                      <a:pt x="7506" y="6005"/>
                      <a:pt x="7906" y="5872"/>
                    </a:cubicBezTo>
                    <a:cubicBezTo>
                      <a:pt x="8040" y="5805"/>
                      <a:pt x="8173" y="5738"/>
                      <a:pt x="8273" y="5638"/>
                    </a:cubicBezTo>
                    <a:lnTo>
                      <a:pt x="8273" y="5638"/>
                    </a:lnTo>
                    <a:cubicBezTo>
                      <a:pt x="7836" y="5813"/>
                      <a:pt x="7374" y="5911"/>
                      <a:pt x="6909" y="5911"/>
                    </a:cubicBezTo>
                    <a:cubicBezTo>
                      <a:pt x="6841" y="5911"/>
                      <a:pt x="6773" y="5909"/>
                      <a:pt x="6705" y="5905"/>
                    </a:cubicBezTo>
                    <a:cubicBezTo>
                      <a:pt x="5404" y="5738"/>
                      <a:pt x="4170" y="5205"/>
                      <a:pt x="3169" y="4404"/>
                    </a:cubicBezTo>
                    <a:cubicBezTo>
                      <a:pt x="2135" y="3604"/>
                      <a:pt x="1268" y="2636"/>
                      <a:pt x="668" y="1469"/>
                    </a:cubicBezTo>
                    <a:cubicBezTo>
                      <a:pt x="201" y="601"/>
                      <a:pt x="34" y="1"/>
                      <a:pt x="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307;p29"/>
              <p:cNvSpPr/>
              <p:nvPr/>
            </p:nvSpPr>
            <p:spPr>
              <a:xfrm>
                <a:off x="7741503" y="2905948"/>
                <a:ext cx="140050" cy="149137"/>
              </a:xfrm>
              <a:custGeom>
                <a:avLst/>
                <a:gdLst/>
                <a:ahLst/>
                <a:cxnLst/>
                <a:rect l="l" t="t" r="r" b="b"/>
                <a:pathLst>
                  <a:path w="6673" h="7106" extrusionOk="0">
                    <a:moveTo>
                      <a:pt x="6672" y="1"/>
                    </a:moveTo>
                    <a:lnTo>
                      <a:pt x="6672" y="1"/>
                    </a:lnTo>
                    <a:cubicBezTo>
                      <a:pt x="6639" y="1"/>
                      <a:pt x="6472" y="534"/>
                      <a:pt x="6072" y="1335"/>
                    </a:cubicBezTo>
                    <a:cubicBezTo>
                      <a:pt x="5004" y="3470"/>
                      <a:pt x="3337" y="5238"/>
                      <a:pt x="1302" y="6439"/>
                    </a:cubicBezTo>
                    <a:cubicBezTo>
                      <a:pt x="501" y="6872"/>
                      <a:pt x="1" y="7072"/>
                      <a:pt x="1" y="7106"/>
                    </a:cubicBezTo>
                    <a:cubicBezTo>
                      <a:pt x="134" y="7106"/>
                      <a:pt x="268" y="7072"/>
                      <a:pt x="368" y="7006"/>
                    </a:cubicBezTo>
                    <a:cubicBezTo>
                      <a:pt x="701" y="6872"/>
                      <a:pt x="1035" y="6739"/>
                      <a:pt x="1369" y="6572"/>
                    </a:cubicBezTo>
                    <a:cubicBezTo>
                      <a:pt x="3503" y="5438"/>
                      <a:pt x="5205" y="3603"/>
                      <a:pt x="6205" y="1402"/>
                    </a:cubicBezTo>
                    <a:cubicBezTo>
                      <a:pt x="6339" y="1068"/>
                      <a:pt x="6472" y="734"/>
                      <a:pt x="6572" y="401"/>
                    </a:cubicBezTo>
                    <a:cubicBezTo>
                      <a:pt x="6639" y="267"/>
                      <a:pt x="6672" y="134"/>
                      <a:pt x="667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" name="Google Shape;308;p29"/>
              <p:cNvSpPr/>
              <p:nvPr/>
            </p:nvSpPr>
            <p:spPr>
              <a:xfrm>
                <a:off x="8092960" y="3894459"/>
                <a:ext cx="125337" cy="70035"/>
              </a:xfrm>
              <a:custGeom>
                <a:avLst/>
                <a:gdLst/>
                <a:ahLst/>
                <a:cxnLst/>
                <a:rect l="l" t="t" r="r" b="b"/>
                <a:pathLst>
                  <a:path w="5972" h="3337" extrusionOk="0">
                    <a:moveTo>
                      <a:pt x="5938" y="1"/>
                    </a:moveTo>
                    <a:cubicBezTo>
                      <a:pt x="5913" y="18"/>
                      <a:pt x="5888" y="35"/>
                      <a:pt x="5862" y="52"/>
                    </a:cubicBezTo>
                    <a:lnTo>
                      <a:pt x="5862" y="52"/>
                    </a:lnTo>
                    <a:cubicBezTo>
                      <a:pt x="5899" y="35"/>
                      <a:pt x="5935" y="18"/>
                      <a:pt x="5971" y="1"/>
                    </a:cubicBezTo>
                    <a:close/>
                    <a:moveTo>
                      <a:pt x="5862" y="52"/>
                    </a:moveTo>
                    <a:cubicBezTo>
                      <a:pt x="3833" y="1008"/>
                      <a:pt x="1868" y="2124"/>
                      <a:pt x="0" y="3337"/>
                    </a:cubicBezTo>
                    <a:cubicBezTo>
                      <a:pt x="1034" y="2870"/>
                      <a:pt x="2035" y="2336"/>
                      <a:pt x="3036" y="1769"/>
                    </a:cubicBezTo>
                    <a:cubicBezTo>
                      <a:pt x="4010" y="1250"/>
                      <a:pt x="4952" y="667"/>
                      <a:pt x="5862" y="5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09" name="Google Shape;309;p29"/>
              <p:cNvGrpSpPr/>
              <p:nvPr/>
            </p:nvGrpSpPr>
            <p:grpSpPr>
              <a:xfrm>
                <a:off x="7427112" y="2607695"/>
                <a:ext cx="126744" cy="45753"/>
                <a:chOff x="4656825" y="2536275"/>
                <a:chExt cx="150975" cy="54500"/>
              </a:xfrm>
            </p:grpSpPr>
            <p:sp>
              <p:nvSpPr>
                <p:cNvPr id="311" name="Google Shape;311;p29"/>
                <p:cNvSpPr/>
                <p:nvPr/>
              </p:nvSpPr>
              <p:spPr>
                <a:xfrm>
                  <a:off x="4656825" y="2547600"/>
                  <a:ext cx="110100" cy="43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4" h="1727" extrusionOk="0">
                      <a:moveTo>
                        <a:pt x="1028" y="0"/>
                      </a:moveTo>
                      <a:cubicBezTo>
                        <a:pt x="908" y="0"/>
                        <a:pt x="788" y="7"/>
                        <a:pt x="668" y="20"/>
                      </a:cubicBezTo>
                      <a:cubicBezTo>
                        <a:pt x="434" y="54"/>
                        <a:pt x="201" y="154"/>
                        <a:pt x="1" y="321"/>
                      </a:cubicBezTo>
                      <a:cubicBezTo>
                        <a:pt x="4" y="324"/>
                        <a:pt x="10" y="326"/>
                        <a:pt x="19" y="326"/>
                      </a:cubicBezTo>
                      <a:cubicBezTo>
                        <a:pt x="88" y="326"/>
                        <a:pt x="315" y="217"/>
                        <a:pt x="701" y="187"/>
                      </a:cubicBezTo>
                      <a:cubicBezTo>
                        <a:pt x="767" y="183"/>
                        <a:pt x="833" y="181"/>
                        <a:pt x="900" y="181"/>
                      </a:cubicBezTo>
                      <a:cubicBezTo>
                        <a:pt x="1374" y="181"/>
                        <a:pt x="1864" y="287"/>
                        <a:pt x="2302" y="521"/>
                      </a:cubicBezTo>
                      <a:cubicBezTo>
                        <a:pt x="3413" y="1124"/>
                        <a:pt x="4252" y="1727"/>
                        <a:pt x="4360" y="1727"/>
                      </a:cubicBezTo>
                      <a:cubicBezTo>
                        <a:pt x="4365" y="1727"/>
                        <a:pt x="4369" y="1725"/>
                        <a:pt x="4370" y="1722"/>
                      </a:cubicBezTo>
                      <a:cubicBezTo>
                        <a:pt x="4404" y="1722"/>
                        <a:pt x="4204" y="1522"/>
                        <a:pt x="3870" y="1255"/>
                      </a:cubicBezTo>
                      <a:cubicBezTo>
                        <a:pt x="3403" y="921"/>
                        <a:pt x="2903" y="588"/>
                        <a:pt x="2402" y="321"/>
                      </a:cubicBezTo>
                      <a:cubicBezTo>
                        <a:pt x="1975" y="107"/>
                        <a:pt x="1506" y="0"/>
                        <a:pt x="102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2" name="Google Shape;312;p29"/>
                <p:cNvSpPr/>
                <p:nvPr/>
              </p:nvSpPr>
              <p:spPr>
                <a:xfrm>
                  <a:off x="4680175" y="2536275"/>
                  <a:ext cx="127625" cy="50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105" h="2008" extrusionOk="0">
                      <a:moveTo>
                        <a:pt x="687" y="0"/>
                      </a:moveTo>
                      <a:cubicBezTo>
                        <a:pt x="433" y="0"/>
                        <a:pt x="204" y="95"/>
                        <a:pt x="1" y="240"/>
                      </a:cubicBezTo>
                      <a:cubicBezTo>
                        <a:pt x="268" y="173"/>
                        <a:pt x="534" y="173"/>
                        <a:pt x="801" y="173"/>
                      </a:cubicBezTo>
                      <a:cubicBezTo>
                        <a:pt x="1068" y="207"/>
                        <a:pt x="1368" y="273"/>
                        <a:pt x="1635" y="407"/>
                      </a:cubicBezTo>
                      <a:cubicBezTo>
                        <a:pt x="1902" y="540"/>
                        <a:pt x="2236" y="707"/>
                        <a:pt x="2569" y="907"/>
                      </a:cubicBezTo>
                      <a:cubicBezTo>
                        <a:pt x="3136" y="1241"/>
                        <a:pt x="3737" y="1541"/>
                        <a:pt x="4337" y="1774"/>
                      </a:cubicBezTo>
                      <a:cubicBezTo>
                        <a:pt x="4571" y="1908"/>
                        <a:pt x="4837" y="1975"/>
                        <a:pt x="5104" y="2008"/>
                      </a:cubicBezTo>
                      <a:cubicBezTo>
                        <a:pt x="4871" y="1874"/>
                        <a:pt x="4637" y="1741"/>
                        <a:pt x="4370" y="1641"/>
                      </a:cubicBezTo>
                      <a:cubicBezTo>
                        <a:pt x="3937" y="1441"/>
                        <a:pt x="3336" y="1074"/>
                        <a:pt x="2669" y="707"/>
                      </a:cubicBezTo>
                      <a:cubicBezTo>
                        <a:pt x="2336" y="540"/>
                        <a:pt x="2002" y="373"/>
                        <a:pt x="1669" y="207"/>
                      </a:cubicBezTo>
                      <a:cubicBezTo>
                        <a:pt x="1402" y="107"/>
                        <a:pt x="1101" y="40"/>
                        <a:pt x="801" y="6"/>
                      </a:cubicBezTo>
                      <a:cubicBezTo>
                        <a:pt x="762" y="2"/>
                        <a:pt x="724" y="0"/>
                        <a:pt x="68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1B3467C-4A3E-3657-678B-7E81B71C8EE0}"/>
              </a:ext>
            </a:extLst>
          </p:cNvPr>
          <p:cNvSpPr txBox="1"/>
          <p:nvPr/>
        </p:nvSpPr>
        <p:spPr>
          <a:xfrm>
            <a:off x="908693" y="2767752"/>
            <a:ext cx="457200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Табынов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К.К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председатель ННС </a:t>
            </a: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«КОММЕРЦИАЛИЗАЦИЯ РЕЗУЛЬТАТОВ НАУЧНОЙ И (ИЛИ) НАУЧНО-ТЕХНИЧЕСКОЙ ДЕЯТЕЛЬНОСТИ</a:t>
            </a:r>
            <a:endParaRPr lang="ru-K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oogle Shape;339;p31">
            <a:extLst>
              <a:ext uri="{FF2B5EF4-FFF2-40B4-BE49-F238E27FC236}">
                <a16:creationId xmlns:a16="http://schemas.microsoft.com/office/drawing/2014/main" id="{210C71D8-02AC-B1BA-9355-D1132091C290}"/>
              </a:ext>
            </a:extLst>
          </p:cNvPr>
          <p:cNvGrpSpPr/>
          <p:nvPr/>
        </p:nvGrpSpPr>
        <p:grpSpPr>
          <a:xfrm>
            <a:off x="7279486" y="1165953"/>
            <a:ext cx="1586318" cy="3586182"/>
            <a:chOff x="7003849" y="1190588"/>
            <a:chExt cx="1586318" cy="3586182"/>
          </a:xfrm>
        </p:grpSpPr>
        <p:grpSp>
          <p:nvGrpSpPr>
            <p:cNvPr id="7" name="Google Shape;340;p31">
              <a:extLst>
                <a:ext uri="{FF2B5EF4-FFF2-40B4-BE49-F238E27FC236}">
                  <a16:creationId xmlns:a16="http://schemas.microsoft.com/office/drawing/2014/main" id="{9FD0EABF-B2A6-69D5-EC80-759D3D97992F}"/>
                </a:ext>
              </a:extLst>
            </p:cNvPr>
            <p:cNvGrpSpPr/>
            <p:nvPr/>
          </p:nvGrpSpPr>
          <p:grpSpPr>
            <a:xfrm flipH="1">
              <a:off x="7003849" y="1190588"/>
              <a:ext cx="680170" cy="595675"/>
              <a:chOff x="3441059" y="1406123"/>
              <a:chExt cx="212036" cy="185684"/>
            </a:xfrm>
          </p:grpSpPr>
          <p:sp>
            <p:nvSpPr>
              <p:cNvPr id="54" name="Google Shape;341;p31">
                <a:extLst>
                  <a:ext uri="{FF2B5EF4-FFF2-40B4-BE49-F238E27FC236}">
                    <a16:creationId xmlns:a16="http://schemas.microsoft.com/office/drawing/2014/main" id="{45D5658B-EB58-068B-D4DD-F10B1F9C4948}"/>
                  </a:ext>
                </a:extLst>
              </p:cNvPr>
              <p:cNvSpPr/>
              <p:nvPr/>
            </p:nvSpPr>
            <p:spPr>
              <a:xfrm>
                <a:off x="3441059" y="1406123"/>
                <a:ext cx="212036" cy="185684"/>
              </a:xfrm>
              <a:custGeom>
                <a:avLst/>
                <a:gdLst/>
                <a:ahLst/>
                <a:cxnLst/>
                <a:rect l="l" t="t" r="r" b="b"/>
                <a:pathLst>
                  <a:path w="6960" h="6095" extrusionOk="0">
                    <a:moveTo>
                      <a:pt x="3482" y="1"/>
                    </a:moveTo>
                    <a:cubicBezTo>
                      <a:pt x="2936" y="1"/>
                      <a:pt x="2383" y="147"/>
                      <a:pt x="1883" y="455"/>
                    </a:cubicBezTo>
                    <a:cubicBezTo>
                      <a:pt x="456" y="1329"/>
                      <a:pt x="1" y="3211"/>
                      <a:pt x="884" y="4647"/>
                    </a:cubicBezTo>
                    <a:lnTo>
                      <a:pt x="242" y="5780"/>
                    </a:lnTo>
                    <a:lnTo>
                      <a:pt x="1615" y="5459"/>
                    </a:lnTo>
                    <a:cubicBezTo>
                      <a:pt x="2163" y="5881"/>
                      <a:pt x="2818" y="6094"/>
                      <a:pt x="3476" y="6094"/>
                    </a:cubicBezTo>
                    <a:cubicBezTo>
                      <a:pt x="4029" y="6094"/>
                      <a:pt x="4584" y="5943"/>
                      <a:pt x="5077" y="5638"/>
                    </a:cubicBezTo>
                    <a:cubicBezTo>
                      <a:pt x="6513" y="4754"/>
                      <a:pt x="6959" y="2881"/>
                      <a:pt x="6076" y="1445"/>
                    </a:cubicBezTo>
                    <a:cubicBezTo>
                      <a:pt x="5500" y="514"/>
                      <a:pt x="4504" y="1"/>
                      <a:pt x="3482" y="1"/>
                    </a:cubicBezTo>
                    <a:close/>
                  </a:path>
                </a:pathLst>
              </a:custGeom>
              <a:solidFill>
                <a:schemeClr val="dk2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342;p31">
                <a:extLst>
                  <a:ext uri="{FF2B5EF4-FFF2-40B4-BE49-F238E27FC236}">
                    <a16:creationId xmlns:a16="http://schemas.microsoft.com/office/drawing/2014/main" id="{3E8FA30D-1D8C-5C90-980E-DB08DBEDD86E}"/>
                  </a:ext>
                </a:extLst>
              </p:cNvPr>
              <p:cNvSpPr/>
              <p:nvPr/>
            </p:nvSpPr>
            <p:spPr>
              <a:xfrm>
                <a:off x="3506285" y="1490085"/>
                <a:ext cx="15263" cy="15233"/>
              </a:xfrm>
              <a:custGeom>
                <a:avLst/>
                <a:gdLst/>
                <a:ahLst/>
                <a:cxnLst/>
                <a:rect l="l" t="t" r="r" b="b"/>
                <a:pathLst>
                  <a:path w="501" h="500" extrusionOk="0">
                    <a:moveTo>
                      <a:pt x="251" y="0"/>
                    </a:moveTo>
                    <a:cubicBezTo>
                      <a:pt x="117" y="0"/>
                      <a:pt x="1" y="107"/>
                      <a:pt x="1" y="250"/>
                    </a:cubicBezTo>
                    <a:cubicBezTo>
                      <a:pt x="1" y="384"/>
                      <a:pt x="117" y="500"/>
                      <a:pt x="251" y="500"/>
                    </a:cubicBezTo>
                    <a:cubicBezTo>
                      <a:pt x="384" y="500"/>
                      <a:pt x="500" y="384"/>
                      <a:pt x="500" y="250"/>
                    </a:cubicBezTo>
                    <a:cubicBezTo>
                      <a:pt x="500" y="107"/>
                      <a:pt x="384" y="0"/>
                      <a:pt x="25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343;p31">
                <a:extLst>
                  <a:ext uri="{FF2B5EF4-FFF2-40B4-BE49-F238E27FC236}">
                    <a16:creationId xmlns:a16="http://schemas.microsoft.com/office/drawing/2014/main" id="{84EDA5C5-B407-F452-16B6-17E3EA56D44C}"/>
                  </a:ext>
                </a:extLst>
              </p:cNvPr>
              <p:cNvSpPr/>
              <p:nvPr/>
            </p:nvSpPr>
            <p:spPr>
              <a:xfrm>
                <a:off x="3536993" y="1490085"/>
                <a:ext cx="15263" cy="15233"/>
              </a:xfrm>
              <a:custGeom>
                <a:avLst/>
                <a:gdLst/>
                <a:ahLst/>
                <a:cxnLst/>
                <a:rect l="l" t="t" r="r" b="b"/>
                <a:pathLst>
                  <a:path w="501" h="500" extrusionOk="0">
                    <a:moveTo>
                      <a:pt x="251" y="0"/>
                    </a:moveTo>
                    <a:cubicBezTo>
                      <a:pt x="108" y="0"/>
                      <a:pt x="1" y="107"/>
                      <a:pt x="1" y="250"/>
                    </a:cubicBezTo>
                    <a:cubicBezTo>
                      <a:pt x="1" y="384"/>
                      <a:pt x="108" y="500"/>
                      <a:pt x="251" y="500"/>
                    </a:cubicBezTo>
                    <a:cubicBezTo>
                      <a:pt x="384" y="500"/>
                      <a:pt x="500" y="384"/>
                      <a:pt x="500" y="250"/>
                    </a:cubicBezTo>
                    <a:cubicBezTo>
                      <a:pt x="500" y="107"/>
                      <a:pt x="384" y="0"/>
                      <a:pt x="25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344;p31">
                <a:extLst>
                  <a:ext uri="{FF2B5EF4-FFF2-40B4-BE49-F238E27FC236}">
                    <a16:creationId xmlns:a16="http://schemas.microsoft.com/office/drawing/2014/main" id="{02A2D704-0B0B-02E8-9775-290C2A2666AA}"/>
                  </a:ext>
                </a:extLst>
              </p:cNvPr>
              <p:cNvSpPr/>
              <p:nvPr/>
            </p:nvSpPr>
            <p:spPr>
              <a:xfrm>
                <a:off x="3567458" y="1489963"/>
                <a:ext cx="17396" cy="15324"/>
              </a:xfrm>
              <a:custGeom>
                <a:avLst/>
                <a:gdLst/>
                <a:ahLst/>
                <a:cxnLst/>
                <a:rect l="l" t="t" r="r" b="b"/>
                <a:pathLst>
                  <a:path w="571" h="503" extrusionOk="0">
                    <a:moveTo>
                      <a:pt x="282" y="0"/>
                    </a:moveTo>
                    <a:cubicBezTo>
                      <a:pt x="241" y="0"/>
                      <a:pt x="199" y="10"/>
                      <a:pt x="161" y="31"/>
                    </a:cubicBezTo>
                    <a:cubicBezTo>
                      <a:pt x="45" y="102"/>
                      <a:pt x="0" y="254"/>
                      <a:pt x="71" y="370"/>
                    </a:cubicBezTo>
                    <a:cubicBezTo>
                      <a:pt x="114" y="454"/>
                      <a:pt x="197" y="502"/>
                      <a:pt x="285" y="502"/>
                    </a:cubicBezTo>
                    <a:cubicBezTo>
                      <a:pt x="327" y="502"/>
                      <a:pt x="370" y="491"/>
                      <a:pt x="410" y="468"/>
                    </a:cubicBezTo>
                    <a:cubicBezTo>
                      <a:pt x="526" y="397"/>
                      <a:pt x="571" y="245"/>
                      <a:pt x="500" y="129"/>
                    </a:cubicBezTo>
                    <a:cubicBezTo>
                      <a:pt x="500" y="129"/>
                      <a:pt x="500" y="120"/>
                      <a:pt x="500" y="120"/>
                    </a:cubicBezTo>
                    <a:cubicBezTo>
                      <a:pt x="452" y="42"/>
                      <a:pt x="367" y="0"/>
                      <a:pt x="28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" name="Google Shape;345;p31">
              <a:extLst>
                <a:ext uri="{FF2B5EF4-FFF2-40B4-BE49-F238E27FC236}">
                  <a16:creationId xmlns:a16="http://schemas.microsoft.com/office/drawing/2014/main" id="{6D882967-DB08-9687-CEED-045DE0E2F3FE}"/>
                </a:ext>
              </a:extLst>
            </p:cNvPr>
            <p:cNvGrpSpPr/>
            <p:nvPr/>
          </p:nvGrpSpPr>
          <p:grpSpPr>
            <a:xfrm>
              <a:off x="7405317" y="1274178"/>
              <a:ext cx="1184850" cy="3502592"/>
              <a:chOff x="7405317" y="1274178"/>
              <a:chExt cx="1184850" cy="3502592"/>
            </a:xfrm>
          </p:grpSpPr>
          <p:sp>
            <p:nvSpPr>
              <p:cNvPr id="9" name="Google Shape;346;p31">
                <a:extLst>
                  <a:ext uri="{FF2B5EF4-FFF2-40B4-BE49-F238E27FC236}">
                    <a16:creationId xmlns:a16="http://schemas.microsoft.com/office/drawing/2014/main" id="{21F8D0A1-6DCA-1785-C9A9-93B253E6DB20}"/>
                  </a:ext>
                </a:extLst>
              </p:cNvPr>
              <p:cNvSpPr/>
              <p:nvPr/>
            </p:nvSpPr>
            <p:spPr>
              <a:xfrm>
                <a:off x="8179282" y="4480178"/>
                <a:ext cx="367071" cy="296592"/>
              </a:xfrm>
              <a:custGeom>
                <a:avLst/>
                <a:gdLst/>
                <a:ahLst/>
                <a:cxnLst/>
                <a:rect l="l" t="t" r="r" b="b"/>
                <a:pathLst>
                  <a:path w="2651" h="2142" extrusionOk="0">
                    <a:moveTo>
                      <a:pt x="2650" y="1"/>
                    </a:moveTo>
                    <a:lnTo>
                      <a:pt x="1330" y="10"/>
                    </a:lnTo>
                    <a:lnTo>
                      <a:pt x="1383" y="1375"/>
                    </a:lnTo>
                    <a:cubicBezTo>
                      <a:pt x="1383" y="1375"/>
                      <a:pt x="9" y="1883"/>
                      <a:pt x="0" y="2142"/>
                    </a:cubicBezTo>
                    <a:lnTo>
                      <a:pt x="2650" y="2133"/>
                    </a:lnTo>
                    <a:lnTo>
                      <a:pt x="265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347;p31">
                <a:extLst>
                  <a:ext uri="{FF2B5EF4-FFF2-40B4-BE49-F238E27FC236}">
                    <a16:creationId xmlns:a16="http://schemas.microsoft.com/office/drawing/2014/main" id="{074BD222-2C45-2902-3DA0-168104E2B037}"/>
                  </a:ext>
                </a:extLst>
              </p:cNvPr>
              <p:cNvSpPr/>
              <p:nvPr/>
            </p:nvSpPr>
            <p:spPr>
              <a:xfrm>
                <a:off x="7816837" y="1332887"/>
                <a:ext cx="343393" cy="732757"/>
              </a:xfrm>
              <a:custGeom>
                <a:avLst/>
                <a:gdLst/>
                <a:ahLst/>
                <a:cxnLst/>
                <a:rect l="l" t="t" r="r" b="b"/>
                <a:pathLst>
                  <a:path w="2480" h="5292" extrusionOk="0">
                    <a:moveTo>
                      <a:pt x="1309" y="0"/>
                    </a:moveTo>
                    <a:cubicBezTo>
                      <a:pt x="1304" y="0"/>
                      <a:pt x="1299" y="0"/>
                      <a:pt x="1294" y="0"/>
                    </a:cubicBezTo>
                    <a:lnTo>
                      <a:pt x="1222" y="9"/>
                    </a:lnTo>
                    <a:cubicBezTo>
                      <a:pt x="544" y="54"/>
                      <a:pt x="9" y="625"/>
                      <a:pt x="0" y="1312"/>
                    </a:cubicBezTo>
                    <a:cubicBezTo>
                      <a:pt x="0" y="1945"/>
                      <a:pt x="0" y="2650"/>
                      <a:pt x="27" y="2998"/>
                    </a:cubicBezTo>
                    <a:cubicBezTo>
                      <a:pt x="89" y="3693"/>
                      <a:pt x="803" y="3756"/>
                      <a:pt x="803" y="3756"/>
                    </a:cubicBezTo>
                    <a:cubicBezTo>
                      <a:pt x="803" y="3774"/>
                      <a:pt x="812" y="3952"/>
                      <a:pt x="812" y="4166"/>
                    </a:cubicBezTo>
                    <a:cubicBezTo>
                      <a:pt x="812" y="4603"/>
                      <a:pt x="990" y="5228"/>
                      <a:pt x="1642" y="5290"/>
                    </a:cubicBezTo>
                    <a:cubicBezTo>
                      <a:pt x="1656" y="5291"/>
                      <a:pt x="1669" y="5291"/>
                      <a:pt x="1683" y="5291"/>
                    </a:cubicBezTo>
                    <a:cubicBezTo>
                      <a:pt x="2394" y="5291"/>
                      <a:pt x="2480" y="4612"/>
                      <a:pt x="2471" y="4148"/>
                    </a:cubicBezTo>
                    <a:lnTo>
                      <a:pt x="2436" y="1347"/>
                    </a:lnTo>
                    <a:cubicBezTo>
                      <a:pt x="2453" y="612"/>
                      <a:pt x="2031" y="0"/>
                      <a:pt x="1309" y="0"/>
                    </a:cubicBezTo>
                    <a:close/>
                  </a:path>
                </a:pathLst>
              </a:custGeom>
              <a:solidFill>
                <a:srgbClr val="D576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348;p31">
                <a:extLst>
                  <a:ext uri="{FF2B5EF4-FFF2-40B4-BE49-F238E27FC236}">
                    <a16:creationId xmlns:a16="http://schemas.microsoft.com/office/drawing/2014/main" id="{18E283ED-55EA-180F-DF58-E85DBB5A9A5B}"/>
                  </a:ext>
                </a:extLst>
              </p:cNvPr>
              <p:cNvSpPr/>
              <p:nvPr/>
            </p:nvSpPr>
            <p:spPr>
              <a:xfrm>
                <a:off x="7928025" y="1805880"/>
                <a:ext cx="124895" cy="71863"/>
              </a:xfrm>
              <a:custGeom>
                <a:avLst/>
                <a:gdLst/>
                <a:ahLst/>
                <a:cxnLst/>
                <a:rect l="l" t="t" r="r" b="b"/>
                <a:pathLst>
                  <a:path w="902" h="519" extrusionOk="0">
                    <a:moveTo>
                      <a:pt x="901" y="1"/>
                    </a:moveTo>
                    <a:lnTo>
                      <a:pt x="901" y="1"/>
                    </a:lnTo>
                    <a:cubicBezTo>
                      <a:pt x="633" y="197"/>
                      <a:pt x="330" y="313"/>
                      <a:pt x="0" y="340"/>
                    </a:cubicBezTo>
                    <a:lnTo>
                      <a:pt x="9" y="518"/>
                    </a:lnTo>
                    <a:cubicBezTo>
                      <a:pt x="20" y="519"/>
                      <a:pt x="32" y="519"/>
                      <a:pt x="43" y="519"/>
                    </a:cubicBezTo>
                    <a:cubicBezTo>
                      <a:pt x="720" y="519"/>
                      <a:pt x="901" y="1"/>
                      <a:pt x="901" y="1"/>
                    </a:cubicBezTo>
                    <a:close/>
                  </a:path>
                </a:pathLst>
              </a:custGeom>
              <a:solidFill>
                <a:srgbClr val="8C403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349;p31">
                <a:extLst>
                  <a:ext uri="{FF2B5EF4-FFF2-40B4-BE49-F238E27FC236}">
                    <a16:creationId xmlns:a16="http://schemas.microsoft.com/office/drawing/2014/main" id="{8C13A5F5-46AE-C75B-8E68-BD337ECE8EA1}"/>
                  </a:ext>
                </a:extLst>
              </p:cNvPr>
              <p:cNvSpPr/>
              <p:nvPr/>
            </p:nvSpPr>
            <p:spPr>
              <a:xfrm>
                <a:off x="8151509" y="1587245"/>
                <a:ext cx="71171" cy="102879"/>
              </a:xfrm>
              <a:custGeom>
                <a:avLst/>
                <a:gdLst/>
                <a:ahLst/>
                <a:cxnLst/>
                <a:rect l="l" t="t" r="r" b="b"/>
                <a:pathLst>
                  <a:path w="514" h="743" extrusionOk="0">
                    <a:moveTo>
                      <a:pt x="192" y="1"/>
                    </a:moveTo>
                    <a:cubicBezTo>
                      <a:pt x="94" y="1"/>
                      <a:pt x="8" y="33"/>
                      <a:pt x="1" y="37"/>
                    </a:cubicBezTo>
                    <a:cubicBezTo>
                      <a:pt x="1" y="37"/>
                      <a:pt x="27" y="715"/>
                      <a:pt x="27" y="732"/>
                    </a:cubicBezTo>
                    <a:cubicBezTo>
                      <a:pt x="27" y="735"/>
                      <a:pt x="65" y="743"/>
                      <a:pt x="119" y="743"/>
                    </a:cubicBezTo>
                    <a:cubicBezTo>
                      <a:pt x="260" y="743"/>
                      <a:pt x="513" y="689"/>
                      <a:pt x="500" y="340"/>
                    </a:cubicBezTo>
                    <a:cubicBezTo>
                      <a:pt x="485" y="61"/>
                      <a:pt x="326" y="1"/>
                      <a:pt x="192" y="1"/>
                    </a:cubicBezTo>
                    <a:close/>
                  </a:path>
                </a:pathLst>
              </a:custGeom>
              <a:solidFill>
                <a:srgbClr val="D576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350;p31">
                <a:extLst>
                  <a:ext uri="{FF2B5EF4-FFF2-40B4-BE49-F238E27FC236}">
                    <a16:creationId xmlns:a16="http://schemas.microsoft.com/office/drawing/2014/main" id="{AAF41102-D13B-B208-7159-2D4416E81B11}"/>
                  </a:ext>
                </a:extLst>
              </p:cNvPr>
              <p:cNvSpPr/>
              <p:nvPr/>
            </p:nvSpPr>
            <p:spPr>
              <a:xfrm>
                <a:off x="7685849" y="1274178"/>
                <a:ext cx="562168" cy="339378"/>
              </a:xfrm>
              <a:custGeom>
                <a:avLst/>
                <a:gdLst/>
                <a:ahLst/>
                <a:cxnLst/>
                <a:rect l="l" t="t" r="r" b="b"/>
                <a:pathLst>
                  <a:path w="4060" h="2451" extrusionOk="0">
                    <a:moveTo>
                      <a:pt x="2180" y="1"/>
                    </a:moveTo>
                    <a:cubicBezTo>
                      <a:pt x="1974" y="1"/>
                      <a:pt x="1751" y="38"/>
                      <a:pt x="1597" y="103"/>
                    </a:cubicBezTo>
                    <a:cubicBezTo>
                      <a:pt x="1419" y="174"/>
                      <a:pt x="1241" y="326"/>
                      <a:pt x="1026" y="549"/>
                    </a:cubicBezTo>
                    <a:cubicBezTo>
                      <a:pt x="937" y="638"/>
                      <a:pt x="848" y="736"/>
                      <a:pt x="777" y="843"/>
                    </a:cubicBezTo>
                    <a:cubicBezTo>
                      <a:pt x="616" y="942"/>
                      <a:pt x="438" y="1004"/>
                      <a:pt x="250" y="1004"/>
                    </a:cubicBezTo>
                    <a:cubicBezTo>
                      <a:pt x="239" y="1002"/>
                      <a:pt x="227" y="1002"/>
                      <a:pt x="216" y="1002"/>
                    </a:cubicBezTo>
                    <a:cubicBezTo>
                      <a:pt x="165" y="1002"/>
                      <a:pt x="116" y="1016"/>
                      <a:pt x="72" y="1031"/>
                    </a:cubicBezTo>
                    <a:cubicBezTo>
                      <a:pt x="45" y="1049"/>
                      <a:pt x="27" y="1075"/>
                      <a:pt x="18" y="1102"/>
                    </a:cubicBezTo>
                    <a:cubicBezTo>
                      <a:pt x="0" y="1165"/>
                      <a:pt x="45" y="1209"/>
                      <a:pt x="99" y="1236"/>
                    </a:cubicBezTo>
                    <a:cubicBezTo>
                      <a:pt x="179" y="1272"/>
                      <a:pt x="268" y="1290"/>
                      <a:pt x="348" y="1290"/>
                    </a:cubicBezTo>
                    <a:cubicBezTo>
                      <a:pt x="313" y="1307"/>
                      <a:pt x="277" y="1343"/>
                      <a:pt x="277" y="1388"/>
                    </a:cubicBezTo>
                    <a:cubicBezTo>
                      <a:pt x="268" y="1459"/>
                      <a:pt x="313" y="1521"/>
                      <a:pt x="384" y="1548"/>
                    </a:cubicBezTo>
                    <a:cubicBezTo>
                      <a:pt x="397" y="1552"/>
                      <a:pt x="411" y="1554"/>
                      <a:pt x="425" y="1554"/>
                    </a:cubicBezTo>
                    <a:cubicBezTo>
                      <a:pt x="467" y="1554"/>
                      <a:pt x="510" y="1538"/>
                      <a:pt x="548" y="1512"/>
                    </a:cubicBezTo>
                    <a:lnTo>
                      <a:pt x="548" y="1512"/>
                    </a:lnTo>
                    <a:cubicBezTo>
                      <a:pt x="533" y="1525"/>
                      <a:pt x="521" y="1539"/>
                      <a:pt x="509" y="1557"/>
                    </a:cubicBezTo>
                    <a:cubicBezTo>
                      <a:pt x="482" y="1602"/>
                      <a:pt x="482" y="1655"/>
                      <a:pt x="509" y="1700"/>
                    </a:cubicBezTo>
                    <a:cubicBezTo>
                      <a:pt x="536" y="1732"/>
                      <a:pt x="575" y="1748"/>
                      <a:pt x="614" y="1748"/>
                    </a:cubicBezTo>
                    <a:cubicBezTo>
                      <a:pt x="640" y="1748"/>
                      <a:pt x="666" y="1741"/>
                      <a:pt x="687" y="1727"/>
                    </a:cubicBezTo>
                    <a:cubicBezTo>
                      <a:pt x="705" y="1762"/>
                      <a:pt x="723" y="1798"/>
                      <a:pt x="741" y="1834"/>
                    </a:cubicBezTo>
                    <a:lnTo>
                      <a:pt x="750" y="1843"/>
                    </a:lnTo>
                    <a:cubicBezTo>
                      <a:pt x="759" y="1869"/>
                      <a:pt x="768" y="1887"/>
                      <a:pt x="786" y="1914"/>
                    </a:cubicBezTo>
                    <a:lnTo>
                      <a:pt x="946" y="2226"/>
                    </a:lnTo>
                    <a:cubicBezTo>
                      <a:pt x="964" y="2030"/>
                      <a:pt x="946" y="1753"/>
                      <a:pt x="955" y="1557"/>
                    </a:cubicBezTo>
                    <a:cubicBezTo>
                      <a:pt x="1258" y="1548"/>
                      <a:pt x="1544" y="1414"/>
                      <a:pt x="1740" y="1191"/>
                    </a:cubicBezTo>
                    <a:cubicBezTo>
                      <a:pt x="1847" y="1067"/>
                      <a:pt x="1936" y="924"/>
                      <a:pt x="2079" y="852"/>
                    </a:cubicBezTo>
                    <a:cubicBezTo>
                      <a:pt x="2146" y="817"/>
                      <a:pt x="2217" y="804"/>
                      <a:pt x="2290" y="804"/>
                    </a:cubicBezTo>
                    <a:cubicBezTo>
                      <a:pt x="2422" y="804"/>
                      <a:pt x="2559" y="848"/>
                      <a:pt x="2686" y="888"/>
                    </a:cubicBezTo>
                    <a:lnTo>
                      <a:pt x="2677" y="888"/>
                    </a:lnTo>
                    <a:cubicBezTo>
                      <a:pt x="2784" y="933"/>
                      <a:pt x="2873" y="995"/>
                      <a:pt x="2953" y="1084"/>
                    </a:cubicBezTo>
                    <a:cubicBezTo>
                      <a:pt x="2909" y="1477"/>
                      <a:pt x="2953" y="1869"/>
                      <a:pt x="3078" y="2244"/>
                    </a:cubicBezTo>
                    <a:cubicBezTo>
                      <a:pt x="3096" y="2298"/>
                      <a:pt x="3141" y="2414"/>
                      <a:pt x="3203" y="2440"/>
                    </a:cubicBezTo>
                    <a:cubicBezTo>
                      <a:pt x="3220" y="2447"/>
                      <a:pt x="3235" y="2450"/>
                      <a:pt x="3248" y="2450"/>
                    </a:cubicBezTo>
                    <a:cubicBezTo>
                      <a:pt x="3319" y="2450"/>
                      <a:pt x="3347" y="2361"/>
                      <a:pt x="3399" y="2315"/>
                    </a:cubicBezTo>
                    <a:cubicBezTo>
                      <a:pt x="3451" y="2278"/>
                      <a:pt x="3510" y="2260"/>
                      <a:pt x="3569" y="2260"/>
                    </a:cubicBezTo>
                    <a:cubicBezTo>
                      <a:pt x="3581" y="2260"/>
                      <a:pt x="3593" y="2260"/>
                      <a:pt x="3605" y="2262"/>
                    </a:cubicBezTo>
                    <a:cubicBezTo>
                      <a:pt x="3658" y="2101"/>
                      <a:pt x="3703" y="1932"/>
                      <a:pt x="3729" y="1762"/>
                    </a:cubicBezTo>
                    <a:cubicBezTo>
                      <a:pt x="3782" y="1775"/>
                      <a:pt x="3834" y="1784"/>
                      <a:pt x="3883" y="1784"/>
                    </a:cubicBezTo>
                    <a:cubicBezTo>
                      <a:pt x="3901" y="1784"/>
                      <a:pt x="3918" y="1783"/>
                      <a:pt x="3935" y="1780"/>
                    </a:cubicBezTo>
                    <a:cubicBezTo>
                      <a:pt x="3917" y="1727"/>
                      <a:pt x="3890" y="1673"/>
                      <a:pt x="3872" y="1629"/>
                    </a:cubicBezTo>
                    <a:lnTo>
                      <a:pt x="3872" y="1629"/>
                    </a:lnTo>
                    <a:cubicBezTo>
                      <a:pt x="3899" y="1646"/>
                      <a:pt x="3926" y="1664"/>
                      <a:pt x="3961" y="1664"/>
                    </a:cubicBezTo>
                    <a:cubicBezTo>
                      <a:pt x="3966" y="1666"/>
                      <a:pt x="3971" y="1667"/>
                      <a:pt x="3976" y="1667"/>
                    </a:cubicBezTo>
                    <a:cubicBezTo>
                      <a:pt x="4000" y="1667"/>
                      <a:pt x="4027" y="1651"/>
                      <a:pt x="4042" y="1629"/>
                    </a:cubicBezTo>
                    <a:cubicBezTo>
                      <a:pt x="4060" y="1593"/>
                      <a:pt x="4033" y="1548"/>
                      <a:pt x="4015" y="1513"/>
                    </a:cubicBezTo>
                    <a:cubicBezTo>
                      <a:pt x="3917" y="1343"/>
                      <a:pt x="3890" y="1147"/>
                      <a:pt x="3837" y="951"/>
                    </a:cubicBezTo>
                    <a:cubicBezTo>
                      <a:pt x="3783" y="763"/>
                      <a:pt x="3676" y="567"/>
                      <a:pt x="3489" y="496"/>
                    </a:cubicBezTo>
                    <a:cubicBezTo>
                      <a:pt x="3417" y="469"/>
                      <a:pt x="3339" y="454"/>
                      <a:pt x="3262" y="454"/>
                    </a:cubicBezTo>
                    <a:cubicBezTo>
                      <a:pt x="3157" y="454"/>
                      <a:pt x="3054" y="482"/>
                      <a:pt x="2971" y="549"/>
                    </a:cubicBezTo>
                    <a:cubicBezTo>
                      <a:pt x="2936" y="299"/>
                      <a:pt x="2721" y="94"/>
                      <a:pt x="2472" y="32"/>
                    </a:cubicBezTo>
                    <a:cubicBezTo>
                      <a:pt x="2387" y="11"/>
                      <a:pt x="2286" y="1"/>
                      <a:pt x="2180" y="1"/>
                    </a:cubicBezTo>
                    <a:close/>
                  </a:path>
                </a:pathLst>
              </a:custGeom>
              <a:solidFill>
                <a:srgbClr val="1A2E3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351;p31">
                <a:extLst>
                  <a:ext uri="{FF2B5EF4-FFF2-40B4-BE49-F238E27FC236}">
                    <a16:creationId xmlns:a16="http://schemas.microsoft.com/office/drawing/2014/main" id="{5C722ABA-9952-F161-56F5-F97BC1240A43}"/>
                  </a:ext>
                </a:extLst>
              </p:cNvPr>
              <p:cNvSpPr/>
              <p:nvPr/>
            </p:nvSpPr>
            <p:spPr>
              <a:xfrm>
                <a:off x="7748851" y="4480178"/>
                <a:ext cx="367071" cy="296592"/>
              </a:xfrm>
              <a:custGeom>
                <a:avLst/>
                <a:gdLst/>
                <a:ahLst/>
                <a:cxnLst/>
                <a:rect l="l" t="t" r="r" b="b"/>
                <a:pathLst>
                  <a:path w="2651" h="2142" extrusionOk="0">
                    <a:moveTo>
                      <a:pt x="2650" y="1"/>
                    </a:moveTo>
                    <a:lnTo>
                      <a:pt x="1330" y="10"/>
                    </a:lnTo>
                    <a:lnTo>
                      <a:pt x="1383" y="1375"/>
                    </a:lnTo>
                    <a:cubicBezTo>
                      <a:pt x="1383" y="1375"/>
                      <a:pt x="9" y="1883"/>
                      <a:pt x="0" y="2142"/>
                    </a:cubicBezTo>
                    <a:lnTo>
                      <a:pt x="2650" y="2133"/>
                    </a:lnTo>
                    <a:lnTo>
                      <a:pt x="265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352;p31">
                <a:extLst>
                  <a:ext uri="{FF2B5EF4-FFF2-40B4-BE49-F238E27FC236}">
                    <a16:creationId xmlns:a16="http://schemas.microsoft.com/office/drawing/2014/main" id="{B6C7EA10-6BB1-6D87-2929-84B37792DEF9}"/>
                  </a:ext>
                </a:extLst>
              </p:cNvPr>
              <p:cNvSpPr/>
              <p:nvPr/>
            </p:nvSpPr>
            <p:spPr>
              <a:xfrm>
                <a:off x="7732789" y="2837300"/>
                <a:ext cx="830236" cy="1762936"/>
              </a:xfrm>
              <a:custGeom>
                <a:avLst/>
                <a:gdLst/>
                <a:ahLst/>
                <a:cxnLst/>
                <a:rect l="l" t="t" r="r" b="b"/>
                <a:pathLst>
                  <a:path w="5996" h="12732" extrusionOk="0">
                    <a:moveTo>
                      <a:pt x="4729" y="1"/>
                    </a:moveTo>
                    <a:lnTo>
                      <a:pt x="170" y="367"/>
                    </a:lnTo>
                    <a:cubicBezTo>
                      <a:pt x="45" y="929"/>
                      <a:pt x="0" y="1509"/>
                      <a:pt x="36" y="2088"/>
                    </a:cubicBezTo>
                    <a:cubicBezTo>
                      <a:pt x="72" y="2454"/>
                      <a:pt x="1303" y="12606"/>
                      <a:pt x="1303" y="12606"/>
                    </a:cubicBezTo>
                    <a:lnTo>
                      <a:pt x="2980" y="12606"/>
                    </a:lnTo>
                    <a:lnTo>
                      <a:pt x="2507" y="3070"/>
                    </a:lnTo>
                    <a:lnTo>
                      <a:pt x="2641" y="3097"/>
                    </a:lnTo>
                    <a:cubicBezTo>
                      <a:pt x="2641" y="3097"/>
                      <a:pt x="3560" y="7165"/>
                      <a:pt x="3631" y="7825"/>
                    </a:cubicBezTo>
                    <a:cubicBezTo>
                      <a:pt x="3703" y="8413"/>
                      <a:pt x="4470" y="12713"/>
                      <a:pt x="4470" y="12713"/>
                    </a:cubicBezTo>
                    <a:lnTo>
                      <a:pt x="5995" y="12731"/>
                    </a:lnTo>
                    <a:lnTo>
                      <a:pt x="5995" y="12731"/>
                    </a:lnTo>
                    <a:lnTo>
                      <a:pt x="5505" y="7049"/>
                    </a:lnTo>
                    <a:lnTo>
                      <a:pt x="4943" y="1589"/>
                    </a:lnTo>
                    <a:lnTo>
                      <a:pt x="472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353;p31">
                <a:extLst>
                  <a:ext uri="{FF2B5EF4-FFF2-40B4-BE49-F238E27FC236}">
                    <a16:creationId xmlns:a16="http://schemas.microsoft.com/office/drawing/2014/main" id="{50B476FA-D01C-EF3A-A940-45DA003C13F6}"/>
                  </a:ext>
                </a:extLst>
              </p:cNvPr>
              <p:cNvSpPr/>
              <p:nvPr/>
            </p:nvSpPr>
            <p:spPr>
              <a:xfrm>
                <a:off x="8186126" y="2227227"/>
                <a:ext cx="404041" cy="503736"/>
              </a:xfrm>
              <a:custGeom>
                <a:avLst/>
                <a:gdLst/>
                <a:ahLst/>
                <a:cxnLst/>
                <a:rect l="l" t="t" r="r" b="b"/>
                <a:pathLst>
                  <a:path w="2918" h="3638" extrusionOk="0">
                    <a:moveTo>
                      <a:pt x="2418" y="0"/>
                    </a:moveTo>
                    <a:lnTo>
                      <a:pt x="1151" y="401"/>
                    </a:lnTo>
                    <a:lnTo>
                      <a:pt x="1348" y="1552"/>
                    </a:lnTo>
                    <a:lnTo>
                      <a:pt x="1348" y="1552"/>
                    </a:lnTo>
                    <a:lnTo>
                      <a:pt x="723" y="946"/>
                    </a:lnTo>
                    <a:lnTo>
                      <a:pt x="1" y="1677"/>
                    </a:lnTo>
                    <a:cubicBezTo>
                      <a:pt x="1" y="1677"/>
                      <a:pt x="402" y="2266"/>
                      <a:pt x="652" y="2605"/>
                    </a:cubicBezTo>
                    <a:cubicBezTo>
                      <a:pt x="955" y="3018"/>
                      <a:pt x="1433" y="3637"/>
                      <a:pt x="2049" y="3637"/>
                    </a:cubicBezTo>
                    <a:cubicBezTo>
                      <a:pt x="2085" y="3637"/>
                      <a:pt x="2122" y="3635"/>
                      <a:pt x="2159" y="3631"/>
                    </a:cubicBezTo>
                    <a:cubicBezTo>
                      <a:pt x="2784" y="3568"/>
                      <a:pt x="2918" y="2614"/>
                      <a:pt x="2811" y="1945"/>
                    </a:cubicBezTo>
                    <a:cubicBezTo>
                      <a:pt x="2748" y="1579"/>
                      <a:pt x="2418" y="0"/>
                      <a:pt x="241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354;p31">
                <a:extLst>
                  <a:ext uri="{FF2B5EF4-FFF2-40B4-BE49-F238E27FC236}">
                    <a16:creationId xmlns:a16="http://schemas.microsoft.com/office/drawing/2014/main" id="{9CD7C3A4-6728-07A2-3155-AEE81BBC532A}"/>
                  </a:ext>
                </a:extLst>
              </p:cNvPr>
              <p:cNvSpPr/>
              <p:nvPr/>
            </p:nvSpPr>
            <p:spPr>
              <a:xfrm>
                <a:off x="7531459" y="2216011"/>
                <a:ext cx="215036" cy="492935"/>
              </a:xfrm>
              <a:custGeom>
                <a:avLst/>
                <a:gdLst/>
                <a:ahLst/>
                <a:cxnLst/>
                <a:rect l="l" t="t" r="r" b="b"/>
                <a:pathLst>
                  <a:path w="1553" h="3560" extrusionOk="0">
                    <a:moveTo>
                      <a:pt x="625" y="1"/>
                    </a:moveTo>
                    <a:cubicBezTo>
                      <a:pt x="420" y="643"/>
                      <a:pt x="134" y="741"/>
                      <a:pt x="27" y="2579"/>
                    </a:cubicBezTo>
                    <a:cubicBezTo>
                      <a:pt x="0" y="2936"/>
                      <a:pt x="81" y="3409"/>
                      <a:pt x="420" y="3525"/>
                    </a:cubicBezTo>
                    <a:cubicBezTo>
                      <a:pt x="491" y="3548"/>
                      <a:pt x="569" y="3559"/>
                      <a:pt x="650" y="3559"/>
                    </a:cubicBezTo>
                    <a:cubicBezTo>
                      <a:pt x="996" y="3559"/>
                      <a:pt x="1399" y="3360"/>
                      <a:pt x="1544" y="3114"/>
                    </a:cubicBezTo>
                    <a:lnTo>
                      <a:pt x="1553" y="1847"/>
                    </a:lnTo>
                    <a:lnTo>
                      <a:pt x="625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355;p31">
                <a:extLst>
                  <a:ext uri="{FF2B5EF4-FFF2-40B4-BE49-F238E27FC236}">
                    <a16:creationId xmlns:a16="http://schemas.microsoft.com/office/drawing/2014/main" id="{5246E74C-F5AB-648D-CF44-33303276EB8B}"/>
                  </a:ext>
                </a:extLst>
              </p:cNvPr>
              <p:cNvSpPr/>
              <p:nvPr/>
            </p:nvSpPr>
            <p:spPr>
              <a:xfrm>
                <a:off x="7693326" y="2516202"/>
                <a:ext cx="40847" cy="71725"/>
              </a:xfrm>
              <a:custGeom>
                <a:avLst/>
                <a:gdLst/>
                <a:ahLst/>
                <a:cxnLst/>
                <a:rect l="l" t="t" r="r" b="b"/>
                <a:pathLst>
                  <a:path w="295" h="518" extrusionOk="0">
                    <a:moveTo>
                      <a:pt x="0" y="1"/>
                    </a:moveTo>
                    <a:cubicBezTo>
                      <a:pt x="62" y="81"/>
                      <a:pt x="116" y="161"/>
                      <a:pt x="170" y="250"/>
                    </a:cubicBezTo>
                    <a:cubicBezTo>
                      <a:pt x="214" y="331"/>
                      <a:pt x="259" y="420"/>
                      <a:pt x="294" y="518"/>
                    </a:cubicBezTo>
                    <a:cubicBezTo>
                      <a:pt x="294" y="482"/>
                      <a:pt x="285" y="455"/>
                      <a:pt x="277" y="429"/>
                    </a:cubicBezTo>
                    <a:cubicBezTo>
                      <a:pt x="232" y="295"/>
                      <a:pt x="161" y="170"/>
                      <a:pt x="62" y="63"/>
                    </a:cubicBezTo>
                    <a:cubicBezTo>
                      <a:pt x="45" y="36"/>
                      <a:pt x="27" y="18"/>
                      <a:pt x="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356;p31">
                <a:extLst>
                  <a:ext uri="{FF2B5EF4-FFF2-40B4-BE49-F238E27FC236}">
                    <a16:creationId xmlns:a16="http://schemas.microsoft.com/office/drawing/2014/main" id="{1954E3CD-3BB2-EBB7-4C63-0AA12C729139}"/>
                  </a:ext>
                </a:extLst>
              </p:cNvPr>
              <p:cNvSpPr/>
              <p:nvPr/>
            </p:nvSpPr>
            <p:spPr>
              <a:xfrm>
                <a:off x="7575907" y="1934237"/>
                <a:ext cx="980886" cy="553722"/>
              </a:xfrm>
              <a:custGeom>
                <a:avLst/>
                <a:gdLst/>
                <a:ahLst/>
                <a:cxnLst/>
                <a:rect l="l" t="t" r="r" b="b"/>
                <a:pathLst>
                  <a:path w="7084" h="3999" extrusionOk="0">
                    <a:moveTo>
                      <a:pt x="1922" y="1"/>
                    </a:moveTo>
                    <a:cubicBezTo>
                      <a:pt x="1906" y="1"/>
                      <a:pt x="1893" y="1"/>
                      <a:pt x="1883" y="2"/>
                    </a:cubicBezTo>
                    <a:cubicBezTo>
                      <a:pt x="1571" y="20"/>
                      <a:pt x="1071" y="216"/>
                      <a:pt x="830" y="662"/>
                    </a:cubicBezTo>
                    <a:cubicBezTo>
                      <a:pt x="634" y="1037"/>
                      <a:pt x="9" y="2740"/>
                      <a:pt x="1" y="2776"/>
                    </a:cubicBezTo>
                    <a:lnTo>
                      <a:pt x="1303" y="2865"/>
                    </a:lnTo>
                    <a:lnTo>
                      <a:pt x="2070" y="3998"/>
                    </a:lnTo>
                    <a:lnTo>
                      <a:pt x="5210" y="3302"/>
                    </a:lnTo>
                    <a:lnTo>
                      <a:pt x="5407" y="3793"/>
                    </a:lnTo>
                    <a:lnTo>
                      <a:pt x="7084" y="3436"/>
                    </a:lnTo>
                    <a:cubicBezTo>
                      <a:pt x="7084" y="3436"/>
                      <a:pt x="6896" y="2393"/>
                      <a:pt x="6656" y="1331"/>
                    </a:cubicBezTo>
                    <a:cubicBezTo>
                      <a:pt x="6468" y="483"/>
                      <a:pt x="5532" y="252"/>
                      <a:pt x="5532" y="252"/>
                    </a:cubicBezTo>
                    <a:cubicBezTo>
                      <a:pt x="5532" y="252"/>
                      <a:pt x="2407" y="1"/>
                      <a:pt x="192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357;p31">
                <a:extLst>
                  <a:ext uri="{FF2B5EF4-FFF2-40B4-BE49-F238E27FC236}">
                    <a16:creationId xmlns:a16="http://schemas.microsoft.com/office/drawing/2014/main" id="{7321994B-E534-52DC-4433-7F03B3C09587}"/>
                  </a:ext>
                </a:extLst>
              </p:cNvPr>
              <p:cNvSpPr/>
              <p:nvPr/>
            </p:nvSpPr>
            <p:spPr>
              <a:xfrm>
                <a:off x="7722958" y="1824435"/>
                <a:ext cx="681940" cy="1149259"/>
              </a:xfrm>
              <a:custGeom>
                <a:avLst/>
                <a:gdLst/>
                <a:ahLst/>
                <a:cxnLst/>
                <a:rect l="l" t="t" r="r" b="b"/>
                <a:pathLst>
                  <a:path w="4925" h="8300" extrusionOk="0">
                    <a:moveTo>
                      <a:pt x="3238" y="1"/>
                    </a:moveTo>
                    <a:lnTo>
                      <a:pt x="1722" y="723"/>
                    </a:lnTo>
                    <a:lnTo>
                      <a:pt x="1401" y="375"/>
                    </a:lnTo>
                    <a:lnTo>
                      <a:pt x="1267" y="768"/>
                    </a:lnTo>
                    <a:lnTo>
                      <a:pt x="937" y="875"/>
                    </a:lnTo>
                    <a:lnTo>
                      <a:pt x="286" y="2169"/>
                    </a:lnTo>
                    <a:lnTo>
                      <a:pt x="161" y="5166"/>
                    </a:lnTo>
                    <a:lnTo>
                      <a:pt x="0" y="7682"/>
                    </a:lnTo>
                    <a:lnTo>
                      <a:pt x="170" y="8074"/>
                    </a:lnTo>
                    <a:lnTo>
                      <a:pt x="1570" y="8279"/>
                    </a:lnTo>
                    <a:cubicBezTo>
                      <a:pt x="1646" y="8293"/>
                      <a:pt x="1722" y="8300"/>
                      <a:pt x="1798" y="8300"/>
                    </a:cubicBezTo>
                    <a:cubicBezTo>
                      <a:pt x="1874" y="8300"/>
                      <a:pt x="1949" y="8293"/>
                      <a:pt x="2025" y="8279"/>
                    </a:cubicBezTo>
                    <a:lnTo>
                      <a:pt x="4853" y="7816"/>
                    </a:lnTo>
                    <a:lnTo>
                      <a:pt x="4925" y="6986"/>
                    </a:lnTo>
                    <a:lnTo>
                      <a:pt x="4630" y="4693"/>
                    </a:lnTo>
                    <a:lnTo>
                      <a:pt x="4684" y="1143"/>
                    </a:lnTo>
                    <a:lnTo>
                      <a:pt x="3390" y="563"/>
                    </a:lnTo>
                    <a:lnTo>
                      <a:pt x="32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358;p31">
                <a:extLst>
                  <a:ext uri="{FF2B5EF4-FFF2-40B4-BE49-F238E27FC236}">
                    <a16:creationId xmlns:a16="http://schemas.microsoft.com/office/drawing/2014/main" id="{14667A1C-126D-201A-8A33-EFF2B932EE7F}"/>
                  </a:ext>
                </a:extLst>
              </p:cNvPr>
              <p:cNvSpPr/>
              <p:nvPr/>
            </p:nvSpPr>
            <p:spPr>
              <a:xfrm>
                <a:off x="7961257" y="1824435"/>
                <a:ext cx="228744" cy="195374"/>
              </a:xfrm>
              <a:custGeom>
                <a:avLst/>
                <a:gdLst/>
                <a:ahLst/>
                <a:cxnLst/>
                <a:rect l="l" t="t" r="r" b="b"/>
                <a:pathLst>
                  <a:path w="1652" h="1411" extrusionOk="0">
                    <a:moveTo>
                      <a:pt x="1517" y="1"/>
                    </a:moveTo>
                    <a:cubicBezTo>
                      <a:pt x="1517" y="1"/>
                      <a:pt x="1348" y="54"/>
                      <a:pt x="911" y="286"/>
                    </a:cubicBezTo>
                    <a:cubicBezTo>
                      <a:pt x="474" y="518"/>
                      <a:pt x="1" y="723"/>
                      <a:pt x="1" y="723"/>
                    </a:cubicBezTo>
                    <a:lnTo>
                      <a:pt x="37" y="1410"/>
                    </a:lnTo>
                    <a:lnTo>
                      <a:pt x="1651" y="598"/>
                    </a:lnTo>
                    <a:lnTo>
                      <a:pt x="1517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359;p31">
                <a:extLst>
                  <a:ext uri="{FF2B5EF4-FFF2-40B4-BE49-F238E27FC236}">
                    <a16:creationId xmlns:a16="http://schemas.microsoft.com/office/drawing/2014/main" id="{F4204B4C-DF88-3D24-5B33-A5A03C91CA0A}"/>
                  </a:ext>
                </a:extLst>
              </p:cNvPr>
              <p:cNvSpPr/>
              <p:nvPr/>
            </p:nvSpPr>
            <p:spPr>
              <a:xfrm>
                <a:off x="7898255" y="1876359"/>
                <a:ext cx="63140" cy="149542"/>
              </a:xfrm>
              <a:custGeom>
                <a:avLst/>
                <a:gdLst/>
                <a:ahLst/>
                <a:cxnLst/>
                <a:rect l="l" t="t" r="r" b="b"/>
                <a:pathLst>
                  <a:path w="456" h="1080" extrusionOk="0">
                    <a:moveTo>
                      <a:pt x="135" y="0"/>
                    </a:moveTo>
                    <a:lnTo>
                      <a:pt x="1" y="420"/>
                    </a:lnTo>
                    <a:lnTo>
                      <a:pt x="286" y="1080"/>
                    </a:lnTo>
                    <a:lnTo>
                      <a:pt x="456" y="348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360;p31">
                <a:extLst>
                  <a:ext uri="{FF2B5EF4-FFF2-40B4-BE49-F238E27FC236}">
                    <a16:creationId xmlns:a16="http://schemas.microsoft.com/office/drawing/2014/main" id="{86E6614C-6AB4-5783-4C38-227C8FB06694}"/>
                  </a:ext>
                </a:extLst>
              </p:cNvPr>
              <p:cNvSpPr/>
              <p:nvPr/>
            </p:nvSpPr>
            <p:spPr>
              <a:xfrm>
                <a:off x="7837746" y="2048054"/>
                <a:ext cx="127388" cy="852391"/>
              </a:xfrm>
              <a:custGeom>
                <a:avLst/>
                <a:gdLst/>
                <a:ahLst/>
                <a:cxnLst/>
                <a:rect l="l" t="t" r="r" b="b"/>
                <a:pathLst>
                  <a:path w="920" h="6156" extrusionOk="0">
                    <a:moveTo>
                      <a:pt x="607" y="0"/>
                    </a:moveTo>
                    <a:cubicBezTo>
                      <a:pt x="340" y="1169"/>
                      <a:pt x="161" y="2347"/>
                      <a:pt x="63" y="3542"/>
                    </a:cubicBezTo>
                    <a:cubicBezTo>
                      <a:pt x="1" y="4327"/>
                      <a:pt x="1" y="5246"/>
                      <a:pt x="1" y="5246"/>
                    </a:cubicBezTo>
                    <a:lnTo>
                      <a:pt x="429" y="6156"/>
                    </a:lnTo>
                    <a:lnTo>
                      <a:pt x="893" y="5246"/>
                    </a:lnTo>
                    <a:cubicBezTo>
                      <a:pt x="893" y="5246"/>
                      <a:pt x="866" y="3096"/>
                      <a:pt x="893" y="2311"/>
                    </a:cubicBezTo>
                    <a:cubicBezTo>
                      <a:pt x="920" y="1669"/>
                      <a:pt x="822" y="36"/>
                      <a:pt x="822" y="36"/>
                    </a:cubicBezTo>
                    <a:lnTo>
                      <a:pt x="60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361;p31">
                <a:extLst>
                  <a:ext uri="{FF2B5EF4-FFF2-40B4-BE49-F238E27FC236}">
                    <a16:creationId xmlns:a16="http://schemas.microsoft.com/office/drawing/2014/main" id="{5705EB1B-1B8A-F120-3AE2-F0DF5FA0FF15}"/>
                  </a:ext>
                </a:extLst>
              </p:cNvPr>
              <p:cNvSpPr/>
              <p:nvPr/>
            </p:nvSpPr>
            <p:spPr>
              <a:xfrm>
                <a:off x="8318361" y="2191365"/>
                <a:ext cx="39601" cy="236083"/>
              </a:xfrm>
              <a:custGeom>
                <a:avLst/>
                <a:gdLst/>
                <a:ahLst/>
                <a:cxnLst/>
                <a:rect l="l" t="t" r="r" b="b"/>
                <a:pathLst>
                  <a:path w="286" h="1705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27"/>
                      <a:pt x="9" y="45"/>
                      <a:pt x="9" y="72"/>
                    </a:cubicBezTo>
                    <a:cubicBezTo>
                      <a:pt x="18" y="116"/>
                      <a:pt x="27" y="179"/>
                      <a:pt x="36" y="250"/>
                    </a:cubicBezTo>
                    <a:cubicBezTo>
                      <a:pt x="54" y="411"/>
                      <a:pt x="89" y="625"/>
                      <a:pt x="134" y="857"/>
                    </a:cubicBezTo>
                    <a:cubicBezTo>
                      <a:pt x="178" y="1089"/>
                      <a:pt x="205" y="1294"/>
                      <a:pt x="241" y="1454"/>
                    </a:cubicBezTo>
                    <a:cubicBezTo>
                      <a:pt x="250" y="1526"/>
                      <a:pt x="259" y="1588"/>
                      <a:pt x="268" y="1642"/>
                    </a:cubicBezTo>
                    <a:cubicBezTo>
                      <a:pt x="277" y="1660"/>
                      <a:pt x="277" y="1686"/>
                      <a:pt x="286" y="1704"/>
                    </a:cubicBezTo>
                    <a:cubicBezTo>
                      <a:pt x="286" y="1677"/>
                      <a:pt x="286" y="1660"/>
                      <a:pt x="277" y="1633"/>
                    </a:cubicBezTo>
                    <a:cubicBezTo>
                      <a:pt x="277" y="1597"/>
                      <a:pt x="268" y="1535"/>
                      <a:pt x="250" y="1454"/>
                    </a:cubicBezTo>
                    <a:cubicBezTo>
                      <a:pt x="232" y="1303"/>
                      <a:pt x="196" y="1080"/>
                      <a:pt x="152" y="848"/>
                    </a:cubicBezTo>
                    <a:cubicBezTo>
                      <a:pt x="116" y="616"/>
                      <a:pt x="80" y="411"/>
                      <a:pt x="54" y="250"/>
                    </a:cubicBezTo>
                    <a:cubicBezTo>
                      <a:pt x="36" y="179"/>
                      <a:pt x="27" y="116"/>
                      <a:pt x="18" y="72"/>
                    </a:cubicBezTo>
                    <a:cubicBezTo>
                      <a:pt x="18" y="45"/>
                      <a:pt x="9" y="27"/>
                      <a:pt x="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362;p31">
                <a:extLst>
                  <a:ext uri="{FF2B5EF4-FFF2-40B4-BE49-F238E27FC236}">
                    <a16:creationId xmlns:a16="http://schemas.microsoft.com/office/drawing/2014/main" id="{081C8750-E550-984F-4389-A37D8712A6BF}"/>
                  </a:ext>
                </a:extLst>
              </p:cNvPr>
              <p:cNvSpPr/>
              <p:nvPr/>
            </p:nvSpPr>
            <p:spPr>
              <a:xfrm>
                <a:off x="8318361" y="1996130"/>
                <a:ext cx="66740" cy="123649"/>
              </a:xfrm>
              <a:custGeom>
                <a:avLst/>
                <a:gdLst/>
                <a:ahLst/>
                <a:cxnLst/>
                <a:rect l="l" t="t" r="r" b="b"/>
                <a:pathLst>
                  <a:path w="482" h="893" extrusionOk="0">
                    <a:moveTo>
                      <a:pt x="482" y="1"/>
                    </a:moveTo>
                    <a:cubicBezTo>
                      <a:pt x="473" y="1"/>
                      <a:pt x="464" y="10"/>
                      <a:pt x="446" y="19"/>
                    </a:cubicBezTo>
                    <a:cubicBezTo>
                      <a:pt x="419" y="45"/>
                      <a:pt x="393" y="72"/>
                      <a:pt x="366" y="99"/>
                    </a:cubicBezTo>
                    <a:cubicBezTo>
                      <a:pt x="187" y="268"/>
                      <a:pt x="63" y="491"/>
                      <a:pt x="18" y="741"/>
                    </a:cubicBezTo>
                    <a:cubicBezTo>
                      <a:pt x="9" y="777"/>
                      <a:pt x="9" y="813"/>
                      <a:pt x="0" y="857"/>
                    </a:cubicBezTo>
                    <a:cubicBezTo>
                      <a:pt x="0" y="866"/>
                      <a:pt x="0" y="884"/>
                      <a:pt x="0" y="893"/>
                    </a:cubicBezTo>
                    <a:cubicBezTo>
                      <a:pt x="9" y="893"/>
                      <a:pt x="9" y="839"/>
                      <a:pt x="36" y="741"/>
                    </a:cubicBezTo>
                    <a:cubicBezTo>
                      <a:pt x="80" y="500"/>
                      <a:pt x="205" y="286"/>
                      <a:pt x="375" y="108"/>
                    </a:cubicBezTo>
                    <a:cubicBezTo>
                      <a:pt x="437" y="36"/>
                      <a:pt x="482" y="1"/>
                      <a:pt x="48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363;p31">
                <a:extLst>
                  <a:ext uri="{FF2B5EF4-FFF2-40B4-BE49-F238E27FC236}">
                    <a16:creationId xmlns:a16="http://schemas.microsoft.com/office/drawing/2014/main" id="{4419D4A0-1F7C-6F9C-C886-193EE3FD200C}"/>
                  </a:ext>
                </a:extLst>
              </p:cNvPr>
              <p:cNvSpPr/>
              <p:nvPr/>
            </p:nvSpPr>
            <p:spPr>
              <a:xfrm>
                <a:off x="7919302" y="1961514"/>
                <a:ext cx="47078" cy="91664"/>
              </a:xfrm>
              <a:custGeom>
                <a:avLst/>
                <a:gdLst/>
                <a:ahLst/>
                <a:cxnLst/>
                <a:rect l="l" t="t" r="r" b="b"/>
                <a:pathLst>
                  <a:path w="340" h="662" extrusionOk="0">
                    <a:moveTo>
                      <a:pt x="161" y="1"/>
                    </a:moveTo>
                    <a:lnTo>
                      <a:pt x="27" y="242"/>
                    </a:lnTo>
                    <a:lnTo>
                      <a:pt x="1" y="625"/>
                    </a:lnTo>
                    <a:lnTo>
                      <a:pt x="197" y="661"/>
                    </a:lnTo>
                    <a:lnTo>
                      <a:pt x="340" y="420"/>
                    </a:lnTo>
                    <a:lnTo>
                      <a:pt x="304" y="63"/>
                    </a:lnTo>
                    <a:lnTo>
                      <a:pt x="16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364;p31">
                <a:extLst>
                  <a:ext uri="{FF2B5EF4-FFF2-40B4-BE49-F238E27FC236}">
                    <a16:creationId xmlns:a16="http://schemas.microsoft.com/office/drawing/2014/main" id="{1D39AA46-9052-13A9-EB31-4A8598F9D32F}"/>
                  </a:ext>
                </a:extLst>
              </p:cNvPr>
              <p:cNvSpPr/>
              <p:nvPr/>
            </p:nvSpPr>
            <p:spPr>
              <a:xfrm>
                <a:off x="7743866" y="2129610"/>
                <a:ext cx="2631" cy="517721"/>
              </a:xfrm>
              <a:custGeom>
                <a:avLst/>
                <a:gdLst/>
                <a:ahLst/>
                <a:cxnLst/>
                <a:rect l="l" t="t" r="r" b="b"/>
                <a:pathLst>
                  <a:path w="19" h="3739" extrusionOk="0">
                    <a:moveTo>
                      <a:pt x="10" y="0"/>
                    </a:moveTo>
                    <a:cubicBezTo>
                      <a:pt x="10" y="0"/>
                      <a:pt x="1" y="830"/>
                      <a:pt x="1" y="1865"/>
                    </a:cubicBezTo>
                    <a:cubicBezTo>
                      <a:pt x="1" y="2900"/>
                      <a:pt x="1" y="3738"/>
                      <a:pt x="10" y="3738"/>
                    </a:cubicBezTo>
                    <a:cubicBezTo>
                      <a:pt x="19" y="3738"/>
                      <a:pt x="19" y="2900"/>
                      <a:pt x="19" y="1865"/>
                    </a:cubicBezTo>
                    <a:cubicBezTo>
                      <a:pt x="19" y="839"/>
                      <a:pt x="19" y="0"/>
                      <a:pt x="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365;p31">
                <a:extLst>
                  <a:ext uri="{FF2B5EF4-FFF2-40B4-BE49-F238E27FC236}">
                    <a16:creationId xmlns:a16="http://schemas.microsoft.com/office/drawing/2014/main" id="{9003FA90-470C-39A4-1DE5-EC37CADAC573}"/>
                  </a:ext>
                </a:extLst>
              </p:cNvPr>
              <p:cNvSpPr/>
              <p:nvPr/>
            </p:nvSpPr>
            <p:spPr>
              <a:xfrm>
                <a:off x="7897009" y="1923298"/>
                <a:ext cx="66879" cy="75463"/>
              </a:xfrm>
              <a:custGeom>
                <a:avLst/>
                <a:gdLst/>
                <a:ahLst/>
                <a:cxnLst/>
                <a:rect l="l" t="t" r="r" b="b"/>
                <a:pathLst>
                  <a:path w="483" h="545" extrusionOk="0">
                    <a:moveTo>
                      <a:pt x="483" y="0"/>
                    </a:moveTo>
                    <a:lnTo>
                      <a:pt x="483" y="0"/>
                    </a:lnTo>
                    <a:cubicBezTo>
                      <a:pt x="465" y="9"/>
                      <a:pt x="456" y="27"/>
                      <a:pt x="447" y="36"/>
                    </a:cubicBezTo>
                    <a:cubicBezTo>
                      <a:pt x="429" y="63"/>
                      <a:pt x="411" y="90"/>
                      <a:pt x="376" y="134"/>
                    </a:cubicBezTo>
                    <a:cubicBezTo>
                      <a:pt x="304" y="241"/>
                      <a:pt x="242" y="357"/>
                      <a:pt x="188" y="482"/>
                    </a:cubicBezTo>
                    <a:lnTo>
                      <a:pt x="186" y="486"/>
                    </a:lnTo>
                    <a:lnTo>
                      <a:pt x="186" y="486"/>
                    </a:lnTo>
                    <a:cubicBezTo>
                      <a:pt x="128" y="369"/>
                      <a:pt x="80" y="254"/>
                      <a:pt x="55" y="170"/>
                    </a:cubicBezTo>
                    <a:cubicBezTo>
                      <a:pt x="19" y="90"/>
                      <a:pt x="1" y="36"/>
                      <a:pt x="1" y="36"/>
                    </a:cubicBezTo>
                    <a:lnTo>
                      <a:pt x="1" y="36"/>
                    </a:lnTo>
                    <a:cubicBezTo>
                      <a:pt x="1" y="45"/>
                      <a:pt x="1" y="63"/>
                      <a:pt x="10" y="72"/>
                    </a:cubicBezTo>
                    <a:cubicBezTo>
                      <a:pt x="10" y="99"/>
                      <a:pt x="28" y="134"/>
                      <a:pt x="37" y="179"/>
                    </a:cubicBezTo>
                    <a:cubicBezTo>
                      <a:pt x="72" y="295"/>
                      <a:pt x="117" y="411"/>
                      <a:pt x="170" y="518"/>
                    </a:cubicBezTo>
                    <a:lnTo>
                      <a:pt x="179" y="545"/>
                    </a:lnTo>
                    <a:lnTo>
                      <a:pt x="197" y="518"/>
                    </a:lnTo>
                    <a:lnTo>
                      <a:pt x="206" y="491"/>
                    </a:lnTo>
                    <a:cubicBezTo>
                      <a:pt x="278" y="348"/>
                      <a:pt x="349" y="232"/>
                      <a:pt x="394" y="143"/>
                    </a:cubicBezTo>
                    <a:cubicBezTo>
                      <a:pt x="447" y="54"/>
                      <a:pt x="483" y="0"/>
                      <a:pt x="48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366;p31">
                <a:extLst>
                  <a:ext uri="{FF2B5EF4-FFF2-40B4-BE49-F238E27FC236}">
                    <a16:creationId xmlns:a16="http://schemas.microsoft.com/office/drawing/2014/main" id="{9F4212AC-7064-6E95-22AF-153457EDE8E4}"/>
                  </a:ext>
                </a:extLst>
              </p:cNvPr>
              <p:cNvSpPr/>
              <p:nvPr/>
            </p:nvSpPr>
            <p:spPr>
              <a:xfrm>
                <a:off x="7961257" y="1902251"/>
                <a:ext cx="231237" cy="121295"/>
              </a:xfrm>
              <a:custGeom>
                <a:avLst/>
                <a:gdLst/>
                <a:ahLst/>
                <a:cxnLst/>
                <a:rect l="l" t="t" r="r" b="b"/>
                <a:pathLst>
                  <a:path w="1670" h="876" extrusionOk="0">
                    <a:moveTo>
                      <a:pt x="1669" y="1"/>
                    </a:moveTo>
                    <a:cubicBezTo>
                      <a:pt x="1660" y="1"/>
                      <a:pt x="1660" y="10"/>
                      <a:pt x="1642" y="10"/>
                    </a:cubicBezTo>
                    <a:lnTo>
                      <a:pt x="1571" y="45"/>
                    </a:lnTo>
                    <a:cubicBezTo>
                      <a:pt x="1517" y="72"/>
                      <a:pt x="1428" y="108"/>
                      <a:pt x="1330" y="161"/>
                    </a:cubicBezTo>
                    <a:cubicBezTo>
                      <a:pt x="1125" y="268"/>
                      <a:pt x="839" y="411"/>
                      <a:pt x="536" y="581"/>
                    </a:cubicBezTo>
                    <a:cubicBezTo>
                      <a:pt x="356" y="675"/>
                      <a:pt x="183" y="770"/>
                      <a:pt x="27" y="848"/>
                    </a:cubicBezTo>
                    <a:lnTo>
                      <a:pt x="27" y="848"/>
                    </a:lnTo>
                    <a:cubicBezTo>
                      <a:pt x="18" y="656"/>
                      <a:pt x="10" y="490"/>
                      <a:pt x="10" y="367"/>
                    </a:cubicBezTo>
                    <a:cubicBezTo>
                      <a:pt x="10" y="313"/>
                      <a:pt x="10" y="268"/>
                      <a:pt x="10" y="233"/>
                    </a:cubicBezTo>
                    <a:cubicBezTo>
                      <a:pt x="10" y="215"/>
                      <a:pt x="10" y="197"/>
                      <a:pt x="1" y="179"/>
                    </a:cubicBezTo>
                    <a:lnTo>
                      <a:pt x="1" y="233"/>
                    </a:lnTo>
                    <a:lnTo>
                      <a:pt x="1" y="367"/>
                    </a:lnTo>
                    <a:cubicBezTo>
                      <a:pt x="10" y="491"/>
                      <a:pt x="10" y="661"/>
                      <a:pt x="10" y="857"/>
                    </a:cubicBezTo>
                    <a:lnTo>
                      <a:pt x="10" y="875"/>
                    </a:lnTo>
                    <a:lnTo>
                      <a:pt x="28" y="866"/>
                    </a:lnTo>
                    <a:cubicBezTo>
                      <a:pt x="179" y="795"/>
                      <a:pt x="358" y="697"/>
                      <a:pt x="545" y="598"/>
                    </a:cubicBezTo>
                    <a:cubicBezTo>
                      <a:pt x="857" y="438"/>
                      <a:pt x="1134" y="286"/>
                      <a:pt x="1339" y="179"/>
                    </a:cubicBezTo>
                    <a:lnTo>
                      <a:pt x="1580" y="54"/>
                    </a:lnTo>
                    <a:lnTo>
                      <a:pt x="1642" y="19"/>
                    </a:lnTo>
                    <a:lnTo>
                      <a:pt x="166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367;p31">
                <a:extLst>
                  <a:ext uri="{FF2B5EF4-FFF2-40B4-BE49-F238E27FC236}">
                    <a16:creationId xmlns:a16="http://schemas.microsoft.com/office/drawing/2014/main" id="{26388323-B606-2B83-C7BF-088A682A4F98}"/>
                  </a:ext>
                </a:extLst>
              </p:cNvPr>
              <p:cNvSpPr/>
              <p:nvPr/>
            </p:nvSpPr>
            <p:spPr>
              <a:xfrm>
                <a:off x="7743866" y="1976468"/>
                <a:ext cx="28524" cy="118665"/>
              </a:xfrm>
              <a:custGeom>
                <a:avLst/>
                <a:gdLst/>
                <a:ahLst/>
                <a:cxnLst/>
                <a:rect l="l" t="t" r="r" b="b"/>
                <a:pathLst>
                  <a:path w="206" h="857" extrusionOk="0">
                    <a:moveTo>
                      <a:pt x="206" y="0"/>
                    </a:moveTo>
                    <a:lnTo>
                      <a:pt x="206" y="0"/>
                    </a:lnTo>
                    <a:cubicBezTo>
                      <a:pt x="197" y="9"/>
                      <a:pt x="188" y="18"/>
                      <a:pt x="179" y="27"/>
                    </a:cubicBezTo>
                    <a:cubicBezTo>
                      <a:pt x="161" y="54"/>
                      <a:pt x="152" y="80"/>
                      <a:pt x="135" y="107"/>
                    </a:cubicBezTo>
                    <a:cubicBezTo>
                      <a:pt x="36" y="303"/>
                      <a:pt x="1" y="517"/>
                      <a:pt x="19" y="732"/>
                    </a:cubicBezTo>
                    <a:cubicBezTo>
                      <a:pt x="28" y="758"/>
                      <a:pt x="28" y="794"/>
                      <a:pt x="36" y="821"/>
                    </a:cubicBezTo>
                    <a:cubicBezTo>
                      <a:pt x="36" y="830"/>
                      <a:pt x="45" y="848"/>
                      <a:pt x="45" y="856"/>
                    </a:cubicBezTo>
                    <a:cubicBezTo>
                      <a:pt x="54" y="856"/>
                      <a:pt x="45" y="803"/>
                      <a:pt x="36" y="723"/>
                    </a:cubicBezTo>
                    <a:cubicBezTo>
                      <a:pt x="28" y="625"/>
                      <a:pt x="36" y="517"/>
                      <a:pt x="54" y="410"/>
                    </a:cubicBezTo>
                    <a:cubicBezTo>
                      <a:pt x="72" y="312"/>
                      <a:pt x="108" y="214"/>
                      <a:pt x="152" y="116"/>
                    </a:cubicBezTo>
                    <a:cubicBezTo>
                      <a:pt x="179" y="45"/>
                      <a:pt x="206" y="0"/>
                      <a:pt x="20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368;p31">
                <a:extLst>
                  <a:ext uri="{FF2B5EF4-FFF2-40B4-BE49-F238E27FC236}">
                    <a16:creationId xmlns:a16="http://schemas.microsoft.com/office/drawing/2014/main" id="{45D3C86F-6DDF-BF33-E8C2-4006C21D978A}"/>
                  </a:ext>
                </a:extLst>
              </p:cNvPr>
              <p:cNvSpPr/>
              <p:nvPr/>
            </p:nvSpPr>
            <p:spPr>
              <a:xfrm>
                <a:off x="7490612" y="2059131"/>
                <a:ext cx="563414" cy="415257"/>
              </a:xfrm>
              <a:custGeom>
                <a:avLst/>
                <a:gdLst/>
                <a:ahLst/>
                <a:cxnLst/>
                <a:rect l="l" t="t" r="r" b="b"/>
                <a:pathLst>
                  <a:path w="4069" h="2999" extrusionOk="0">
                    <a:moveTo>
                      <a:pt x="99" y="1"/>
                    </a:moveTo>
                    <a:cubicBezTo>
                      <a:pt x="46" y="1"/>
                      <a:pt x="1" y="45"/>
                      <a:pt x="1" y="108"/>
                    </a:cubicBezTo>
                    <a:lnTo>
                      <a:pt x="135" y="2311"/>
                    </a:lnTo>
                    <a:lnTo>
                      <a:pt x="3998" y="2998"/>
                    </a:lnTo>
                    <a:lnTo>
                      <a:pt x="4060" y="554"/>
                    </a:lnTo>
                    <a:cubicBezTo>
                      <a:pt x="4069" y="500"/>
                      <a:pt x="4024" y="456"/>
                      <a:pt x="3962" y="456"/>
                    </a:cubicBezTo>
                    <a:lnTo>
                      <a:pt x="1616" y="465"/>
                    </a:lnTo>
                    <a:lnTo>
                      <a:pt x="1196" y="54"/>
                    </a:lnTo>
                    <a:cubicBezTo>
                      <a:pt x="1161" y="19"/>
                      <a:pt x="1116" y="1"/>
                      <a:pt x="107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69;p31">
                <a:extLst>
                  <a:ext uri="{FF2B5EF4-FFF2-40B4-BE49-F238E27FC236}">
                    <a16:creationId xmlns:a16="http://schemas.microsoft.com/office/drawing/2014/main" id="{835B54CD-F90E-EF1E-8988-062855D6CFD5}"/>
                  </a:ext>
                </a:extLst>
              </p:cNvPr>
              <p:cNvSpPr/>
              <p:nvPr/>
            </p:nvSpPr>
            <p:spPr>
              <a:xfrm>
                <a:off x="7499335" y="2088763"/>
                <a:ext cx="542367" cy="364578"/>
              </a:xfrm>
              <a:custGeom>
                <a:avLst/>
                <a:gdLst/>
                <a:ahLst/>
                <a:cxnLst/>
                <a:rect l="l" t="t" r="r" b="b"/>
                <a:pathLst>
                  <a:path w="3917" h="2633" extrusionOk="0">
                    <a:moveTo>
                      <a:pt x="0" y="1"/>
                    </a:moveTo>
                    <a:lnTo>
                      <a:pt x="0" y="2392"/>
                    </a:lnTo>
                    <a:lnTo>
                      <a:pt x="3917" y="2633"/>
                    </a:lnTo>
                    <a:lnTo>
                      <a:pt x="384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370;p31">
                <a:extLst>
                  <a:ext uri="{FF2B5EF4-FFF2-40B4-BE49-F238E27FC236}">
                    <a16:creationId xmlns:a16="http://schemas.microsoft.com/office/drawing/2014/main" id="{7CBC0113-F508-7CB0-1EF3-AA0063E4BDE6}"/>
                  </a:ext>
                </a:extLst>
              </p:cNvPr>
              <p:cNvSpPr/>
              <p:nvPr/>
            </p:nvSpPr>
            <p:spPr>
              <a:xfrm>
                <a:off x="7441318" y="2104825"/>
                <a:ext cx="602877" cy="369563"/>
              </a:xfrm>
              <a:custGeom>
                <a:avLst/>
                <a:gdLst/>
                <a:ahLst/>
                <a:cxnLst/>
                <a:rect l="l" t="t" r="r" b="b"/>
                <a:pathLst>
                  <a:path w="4354" h="2669" extrusionOk="0">
                    <a:moveTo>
                      <a:pt x="170" y="1"/>
                    </a:moveTo>
                    <a:cubicBezTo>
                      <a:pt x="72" y="1"/>
                      <a:pt x="0" y="72"/>
                      <a:pt x="0" y="170"/>
                    </a:cubicBezTo>
                    <a:cubicBezTo>
                      <a:pt x="0" y="179"/>
                      <a:pt x="0" y="188"/>
                      <a:pt x="0" y="197"/>
                    </a:cubicBezTo>
                    <a:lnTo>
                      <a:pt x="393" y="2525"/>
                    </a:lnTo>
                    <a:cubicBezTo>
                      <a:pt x="411" y="2606"/>
                      <a:pt x="473" y="2668"/>
                      <a:pt x="562" y="2668"/>
                    </a:cubicBezTo>
                    <a:lnTo>
                      <a:pt x="4354" y="2668"/>
                    </a:lnTo>
                    <a:cubicBezTo>
                      <a:pt x="4354" y="2668"/>
                      <a:pt x="4354" y="2668"/>
                      <a:pt x="4354" y="2659"/>
                    </a:cubicBezTo>
                    <a:lnTo>
                      <a:pt x="3988" y="144"/>
                    </a:lnTo>
                    <a:cubicBezTo>
                      <a:pt x="3970" y="63"/>
                      <a:pt x="3899" y="1"/>
                      <a:pt x="381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71;p31">
                <a:extLst>
                  <a:ext uri="{FF2B5EF4-FFF2-40B4-BE49-F238E27FC236}">
                    <a16:creationId xmlns:a16="http://schemas.microsoft.com/office/drawing/2014/main" id="{07592FFA-C97F-198E-3D75-F5C4136B3EDB}"/>
                  </a:ext>
                </a:extLst>
              </p:cNvPr>
              <p:cNvSpPr/>
              <p:nvPr/>
            </p:nvSpPr>
            <p:spPr>
              <a:xfrm>
                <a:off x="7405317" y="2204934"/>
                <a:ext cx="127526" cy="159512"/>
              </a:xfrm>
              <a:custGeom>
                <a:avLst/>
                <a:gdLst/>
                <a:ahLst/>
                <a:cxnLst/>
                <a:rect l="l" t="t" r="r" b="b"/>
                <a:pathLst>
                  <a:path w="921" h="1152" extrusionOk="0">
                    <a:moveTo>
                      <a:pt x="242" y="0"/>
                    </a:moveTo>
                    <a:cubicBezTo>
                      <a:pt x="171" y="0"/>
                      <a:pt x="91" y="36"/>
                      <a:pt x="37" y="99"/>
                    </a:cubicBezTo>
                    <a:cubicBezTo>
                      <a:pt x="11" y="134"/>
                      <a:pt x="1" y="179"/>
                      <a:pt x="4" y="223"/>
                    </a:cubicBezTo>
                    <a:lnTo>
                      <a:pt x="4" y="223"/>
                    </a:lnTo>
                    <a:lnTo>
                      <a:pt x="1" y="215"/>
                    </a:lnTo>
                    <a:lnTo>
                      <a:pt x="1" y="215"/>
                    </a:lnTo>
                    <a:cubicBezTo>
                      <a:pt x="10" y="304"/>
                      <a:pt x="73" y="384"/>
                      <a:pt x="153" y="420"/>
                    </a:cubicBezTo>
                    <a:cubicBezTo>
                      <a:pt x="100" y="527"/>
                      <a:pt x="135" y="652"/>
                      <a:pt x="224" y="723"/>
                    </a:cubicBezTo>
                    <a:cubicBezTo>
                      <a:pt x="251" y="919"/>
                      <a:pt x="385" y="1080"/>
                      <a:pt x="572" y="1151"/>
                    </a:cubicBezTo>
                    <a:cubicBezTo>
                      <a:pt x="581" y="1053"/>
                      <a:pt x="572" y="964"/>
                      <a:pt x="519" y="875"/>
                    </a:cubicBezTo>
                    <a:lnTo>
                      <a:pt x="519" y="875"/>
                    </a:lnTo>
                    <a:cubicBezTo>
                      <a:pt x="563" y="937"/>
                      <a:pt x="617" y="982"/>
                      <a:pt x="679" y="1017"/>
                    </a:cubicBezTo>
                    <a:cubicBezTo>
                      <a:pt x="698" y="1024"/>
                      <a:pt x="717" y="1028"/>
                      <a:pt x="736" y="1028"/>
                    </a:cubicBezTo>
                    <a:cubicBezTo>
                      <a:pt x="790" y="1028"/>
                      <a:pt x="840" y="1001"/>
                      <a:pt x="867" y="955"/>
                    </a:cubicBezTo>
                    <a:cubicBezTo>
                      <a:pt x="894" y="893"/>
                      <a:pt x="858" y="821"/>
                      <a:pt x="795" y="794"/>
                    </a:cubicBezTo>
                    <a:cubicBezTo>
                      <a:pt x="876" y="768"/>
                      <a:pt x="920" y="723"/>
                      <a:pt x="911" y="634"/>
                    </a:cubicBezTo>
                    <a:cubicBezTo>
                      <a:pt x="886" y="548"/>
                      <a:pt x="828" y="479"/>
                      <a:pt x="752" y="442"/>
                    </a:cubicBezTo>
                    <a:lnTo>
                      <a:pt x="752" y="442"/>
                    </a:lnTo>
                    <a:cubicBezTo>
                      <a:pt x="760" y="445"/>
                      <a:pt x="767" y="446"/>
                      <a:pt x="774" y="446"/>
                    </a:cubicBezTo>
                    <a:cubicBezTo>
                      <a:pt x="826" y="446"/>
                      <a:pt x="874" y="382"/>
                      <a:pt x="867" y="331"/>
                    </a:cubicBezTo>
                    <a:cubicBezTo>
                      <a:pt x="840" y="259"/>
                      <a:pt x="795" y="206"/>
                      <a:pt x="733" y="179"/>
                    </a:cubicBezTo>
                    <a:cubicBezTo>
                      <a:pt x="653" y="125"/>
                      <a:pt x="563" y="81"/>
                      <a:pt x="474" y="45"/>
                    </a:cubicBezTo>
                    <a:cubicBezTo>
                      <a:pt x="403" y="18"/>
                      <a:pt x="323" y="0"/>
                      <a:pt x="242" y="0"/>
                    </a:cubicBezTo>
                    <a:close/>
                  </a:path>
                </a:pathLst>
              </a:custGeom>
              <a:solidFill>
                <a:srgbClr val="D576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72;p31">
                <a:extLst>
                  <a:ext uri="{FF2B5EF4-FFF2-40B4-BE49-F238E27FC236}">
                    <a16:creationId xmlns:a16="http://schemas.microsoft.com/office/drawing/2014/main" id="{0464F8A4-71FC-78FF-460D-68C7D82F4D84}"/>
                  </a:ext>
                </a:extLst>
              </p:cNvPr>
              <p:cNvSpPr/>
              <p:nvPr/>
            </p:nvSpPr>
            <p:spPr>
              <a:xfrm>
                <a:off x="8203434" y="2395184"/>
                <a:ext cx="297838" cy="264468"/>
              </a:xfrm>
              <a:custGeom>
                <a:avLst/>
                <a:gdLst/>
                <a:ahLst/>
                <a:cxnLst/>
                <a:rect l="l" t="t" r="r" b="b"/>
                <a:pathLst>
                  <a:path w="2151" h="1910" extrusionOk="0">
                    <a:moveTo>
                      <a:pt x="768" y="0"/>
                    </a:moveTo>
                    <a:lnTo>
                      <a:pt x="759" y="9"/>
                    </a:lnTo>
                    <a:lnTo>
                      <a:pt x="464" y="277"/>
                    </a:lnTo>
                    <a:lnTo>
                      <a:pt x="9" y="696"/>
                    </a:lnTo>
                    <a:lnTo>
                      <a:pt x="0" y="705"/>
                    </a:lnTo>
                    <a:lnTo>
                      <a:pt x="9" y="723"/>
                    </a:lnTo>
                    <a:lnTo>
                      <a:pt x="669" y="1570"/>
                    </a:lnTo>
                    <a:lnTo>
                      <a:pt x="866" y="1820"/>
                    </a:lnTo>
                    <a:lnTo>
                      <a:pt x="919" y="1883"/>
                    </a:lnTo>
                    <a:lnTo>
                      <a:pt x="875" y="1811"/>
                    </a:lnTo>
                    <a:cubicBezTo>
                      <a:pt x="830" y="1749"/>
                      <a:pt x="768" y="1668"/>
                      <a:pt x="687" y="1561"/>
                    </a:cubicBezTo>
                    <a:lnTo>
                      <a:pt x="44" y="715"/>
                    </a:lnTo>
                    <a:lnTo>
                      <a:pt x="44" y="715"/>
                    </a:lnTo>
                    <a:cubicBezTo>
                      <a:pt x="184" y="584"/>
                      <a:pt x="333" y="444"/>
                      <a:pt x="491" y="304"/>
                    </a:cubicBezTo>
                    <a:lnTo>
                      <a:pt x="777" y="43"/>
                    </a:lnTo>
                    <a:lnTo>
                      <a:pt x="777" y="43"/>
                    </a:lnTo>
                    <a:lnTo>
                      <a:pt x="1749" y="785"/>
                    </a:lnTo>
                    <a:lnTo>
                      <a:pt x="2043" y="999"/>
                    </a:lnTo>
                    <a:lnTo>
                      <a:pt x="2124" y="1062"/>
                    </a:lnTo>
                    <a:cubicBezTo>
                      <a:pt x="2133" y="1062"/>
                      <a:pt x="2141" y="1071"/>
                      <a:pt x="2150" y="1080"/>
                    </a:cubicBezTo>
                    <a:cubicBezTo>
                      <a:pt x="2150" y="1080"/>
                      <a:pt x="2141" y="1071"/>
                      <a:pt x="2124" y="1053"/>
                    </a:cubicBezTo>
                    <a:lnTo>
                      <a:pt x="2043" y="990"/>
                    </a:lnTo>
                    <a:lnTo>
                      <a:pt x="1758" y="767"/>
                    </a:lnTo>
                    <a:lnTo>
                      <a:pt x="785" y="9"/>
                    </a:lnTo>
                    <a:lnTo>
                      <a:pt x="768" y="0"/>
                    </a:lnTo>
                    <a:close/>
                    <a:moveTo>
                      <a:pt x="919" y="1883"/>
                    </a:moveTo>
                    <a:cubicBezTo>
                      <a:pt x="928" y="1892"/>
                      <a:pt x="928" y="1900"/>
                      <a:pt x="937" y="1909"/>
                    </a:cubicBezTo>
                    <a:cubicBezTo>
                      <a:pt x="937" y="1900"/>
                      <a:pt x="928" y="1892"/>
                      <a:pt x="919" y="188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73;p31">
                <a:extLst>
                  <a:ext uri="{FF2B5EF4-FFF2-40B4-BE49-F238E27FC236}">
                    <a16:creationId xmlns:a16="http://schemas.microsoft.com/office/drawing/2014/main" id="{76F04E47-073E-A175-0E7B-D043030FA39A}"/>
                  </a:ext>
                </a:extLst>
              </p:cNvPr>
              <p:cNvSpPr/>
              <p:nvPr/>
            </p:nvSpPr>
            <p:spPr>
              <a:xfrm>
                <a:off x="7927191" y="1805889"/>
                <a:ext cx="124893" cy="71862"/>
              </a:xfrm>
              <a:custGeom>
                <a:avLst/>
                <a:gdLst/>
                <a:ahLst/>
                <a:cxnLst/>
                <a:rect l="l" t="t" r="r" b="b"/>
                <a:pathLst>
                  <a:path w="902" h="519" extrusionOk="0">
                    <a:moveTo>
                      <a:pt x="901" y="1"/>
                    </a:moveTo>
                    <a:lnTo>
                      <a:pt x="901" y="1"/>
                    </a:lnTo>
                    <a:cubicBezTo>
                      <a:pt x="633" y="197"/>
                      <a:pt x="330" y="313"/>
                      <a:pt x="0" y="340"/>
                    </a:cubicBezTo>
                    <a:lnTo>
                      <a:pt x="9" y="518"/>
                    </a:lnTo>
                    <a:cubicBezTo>
                      <a:pt x="20" y="519"/>
                      <a:pt x="32" y="519"/>
                      <a:pt x="43" y="519"/>
                    </a:cubicBezTo>
                    <a:cubicBezTo>
                      <a:pt x="720" y="519"/>
                      <a:pt x="901" y="1"/>
                      <a:pt x="901" y="1"/>
                    </a:cubicBezTo>
                    <a:close/>
                  </a:path>
                </a:pathLst>
              </a:custGeom>
              <a:solidFill>
                <a:srgbClr val="191919">
                  <a:alpha val="50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4;p31">
                <a:extLst>
                  <a:ext uri="{FF2B5EF4-FFF2-40B4-BE49-F238E27FC236}">
                    <a16:creationId xmlns:a16="http://schemas.microsoft.com/office/drawing/2014/main" id="{96C962D4-63E4-A417-0A55-C1FC787AE2B7}"/>
                  </a:ext>
                </a:extLst>
              </p:cNvPr>
              <p:cNvSpPr/>
              <p:nvPr/>
            </p:nvSpPr>
            <p:spPr>
              <a:xfrm>
                <a:off x="7982716" y="1536716"/>
                <a:ext cx="61893" cy="17723"/>
              </a:xfrm>
              <a:custGeom>
                <a:avLst/>
                <a:gdLst/>
                <a:ahLst/>
                <a:cxnLst/>
                <a:rect l="l" t="t" r="r" b="b"/>
                <a:pathLst>
                  <a:path w="447" h="128" extrusionOk="0">
                    <a:moveTo>
                      <a:pt x="215" y="0"/>
                    </a:moveTo>
                    <a:cubicBezTo>
                      <a:pt x="152" y="0"/>
                      <a:pt x="90" y="27"/>
                      <a:pt x="45" y="63"/>
                    </a:cubicBezTo>
                    <a:cubicBezTo>
                      <a:pt x="9" y="89"/>
                      <a:pt x="0" y="125"/>
                      <a:pt x="0" y="125"/>
                    </a:cubicBezTo>
                    <a:cubicBezTo>
                      <a:pt x="2" y="127"/>
                      <a:pt x="5" y="128"/>
                      <a:pt x="9" y="128"/>
                    </a:cubicBezTo>
                    <a:cubicBezTo>
                      <a:pt x="37" y="128"/>
                      <a:pt x="111" y="72"/>
                      <a:pt x="215" y="72"/>
                    </a:cubicBezTo>
                    <a:cubicBezTo>
                      <a:pt x="322" y="72"/>
                      <a:pt x="396" y="111"/>
                      <a:pt x="426" y="111"/>
                    </a:cubicBezTo>
                    <a:cubicBezTo>
                      <a:pt x="431" y="111"/>
                      <a:pt x="435" y="110"/>
                      <a:pt x="438" y="107"/>
                    </a:cubicBezTo>
                    <a:cubicBezTo>
                      <a:pt x="447" y="98"/>
                      <a:pt x="429" y="80"/>
                      <a:pt x="384" y="45"/>
                    </a:cubicBezTo>
                    <a:cubicBezTo>
                      <a:pt x="339" y="18"/>
                      <a:pt x="277" y="0"/>
                      <a:pt x="21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75;p31">
                <a:extLst>
                  <a:ext uri="{FF2B5EF4-FFF2-40B4-BE49-F238E27FC236}">
                    <a16:creationId xmlns:a16="http://schemas.microsoft.com/office/drawing/2014/main" id="{4557D4BB-CC56-B9FB-0759-E315C89482C1}"/>
                  </a:ext>
                </a:extLst>
              </p:cNvPr>
              <p:cNvSpPr/>
              <p:nvPr/>
            </p:nvSpPr>
            <p:spPr>
              <a:xfrm>
                <a:off x="7976485" y="1587255"/>
                <a:ext cx="26169" cy="25062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81" extrusionOk="0">
                    <a:moveTo>
                      <a:pt x="90" y="1"/>
                    </a:moveTo>
                    <a:cubicBezTo>
                      <a:pt x="37" y="1"/>
                      <a:pt x="1" y="46"/>
                      <a:pt x="1" y="90"/>
                    </a:cubicBezTo>
                    <a:cubicBezTo>
                      <a:pt x="1" y="139"/>
                      <a:pt x="38" y="180"/>
                      <a:pt x="85" y="180"/>
                    </a:cubicBezTo>
                    <a:cubicBezTo>
                      <a:pt x="90" y="180"/>
                      <a:pt x="94" y="180"/>
                      <a:pt x="99" y="179"/>
                    </a:cubicBezTo>
                    <a:cubicBezTo>
                      <a:pt x="144" y="179"/>
                      <a:pt x="188" y="144"/>
                      <a:pt x="188" y="90"/>
                    </a:cubicBezTo>
                    <a:cubicBezTo>
                      <a:pt x="188" y="37"/>
                      <a:pt x="144" y="1"/>
                      <a:pt x="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76;p31">
                <a:extLst>
                  <a:ext uri="{FF2B5EF4-FFF2-40B4-BE49-F238E27FC236}">
                    <a16:creationId xmlns:a16="http://schemas.microsoft.com/office/drawing/2014/main" id="{3A8355BA-74ED-93DD-B28F-11B6705588A5}"/>
                  </a:ext>
                </a:extLst>
              </p:cNvPr>
              <p:cNvSpPr/>
              <p:nvPr/>
            </p:nvSpPr>
            <p:spPr>
              <a:xfrm>
                <a:off x="7902406" y="1542809"/>
                <a:ext cx="39739" cy="127109"/>
              </a:xfrm>
              <a:custGeom>
                <a:avLst/>
                <a:gdLst/>
                <a:ahLst/>
                <a:cxnLst/>
                <a:rect l="l" t="t" r="r" b="b"/>
                <a:pathLst>
                  <a:path w="287" h="918" extrusionOk="0">
                    <a:moveTo>
                      <a:pt x="268" y="1"/>
                    </a:moveTo>
                    <a:cubicBezTo>
                      <a:pt x="259" y="1"/>
                      <a:pt x="170" y="242"/>
                      <a:pt x="81" y="545"/>
                    </a:cubicBezTo>
                    <a:cubicBezTo>
                      <a:pt x="63" y="625"/>
                      <a:pt x="36" y="697"/>
                      <a:pt x="18" y="768"/>
                    </a:cubicBezTo>
                    <a:cubicBezTo>
                      <a:pt x="10" y="804"/>
                      <a:pt x="1" y="839"/>
                      <a:pt x="10" y="875"/>
                    </a:cubicBezTo>
                    <a:cubicBezTo>
                      <a:pt x="27" y="893"/>
                      <a:pt x="45" y="911"/>
                      <a:pt x="63" y="911"/>
                    </a:cubicBezTo>
                    <a:cubicBezTo>
                      <a:pt x="72" y="915"/>
                      <a:pt x="79" y="917"/>
                      <a:pt x="85" y="917"/>
                    </a:cubicBezTo>
                    <a:cubicBezTo>
                      <a:pt x="92" y="917"/>
                      <a:pt x="99" y="915"/>
                      <a:pt x="108" y="911"/>
                    </a:cubicBezTo>
                    <a:cubicBezTo>
                      <a:pt x="126" y="913"/>
                      <a:pt x="144" y="914"/>
                      <a:pt x="162" y="914"/>
                    </a:cubicBezTo>
                    <a:cubicBezTo>
                      <a:pt x="206" y="914"/>
                      <a:pt x="248" y="908"/>
                      <a:pt x="286" y="902"/>
                    </a:cubicBezTo>
                    <a:cubicBezTo>
                      <a:pt x="233" y="893"/>
                      <a:pt x="170" y="884"/>
                      <a:pt x="108" y="884"/>
                    </a:cubicBezTo>
                    <a:cubicBezTo>
                      <a:pt x="81" y="884"/>
                      <a:pt x="54" y="875"/>
                      <a:pt x="45" y="857"/>
                    </a:cubicBezTo>
                    <a:cubicBezTo>
                      <a:pt x="45" y="830"/>
                      <a:pt x="45" y="804"/>
                      <a:pt x="63" y="777"/>
                    </a:cubicBezTo>
                    <a:lnTo>
                      <a:pt x="125" y="563"/>
                    </a:lnTo>
                    <a:cubicBezTo>
                      <a:pt x="215" y="251"/>
                      <a:pt x="286" y="1"/>
                      <a:pt x="26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377;p31">
                <a:extLst>
                  <a:ext uri="{FF2B5EF4-FFF2-40B4-BE49-F238E27FC236}">
                    <a16:creationId xmlns:a16="http://schemas.microsoft.com/office/drawing/2014/main" id="{01F31002-0DEF-FACE-BA5F-00F1685294D5}"/>
                  </a:ext>
                </a:extLst>
              </p:cNvPr>
              <p:cNvSpPr/>
              <p:nvPr/>
            </p:nvSpPr>
            <p:spPr>
              <a:xfrm>
                <a:off x="7988947" y="1471777"/>
                <a:ext cx="63139" cy="16616"/>
              </a:xfrm>
              <a:custGeom>
                <a:avLst/>
                <a:gdLst/>
                <a:ahLst/>
                <a:cxnLst/>
                <a:rect l="l" t="t" r="r" b="b"/>
                <a:pathLst>
                  <a:path w="456" h="120" extrusionOk="0">
                    <a:moveTo>
                      <a:pt x="217" y="1"/>
                    </a:moveTo>
                    <a:cubicBezTo>
                      <a:pt x="164" y="1"/>
                      <a:pt x="112" y="12"/>
                      <a:pt x="63" y="32"/>
                    </a:cubicBezTo>
                    <a:cubicBezTo>
                      <a:pt x="27" y="59"/>
                      <a:pt x="0" y="77"/>
                      <a:pt x="9" y="94"/>
                    </a:cubicBezTo>
                    <a:cubicBezTo>
                      <a:pt x="12" y="104"/>
                      <a:pt x="27" y="107"/>
                      <a:pt x="49" y="107"/>
                    </a:cubicBezTo>
                    <a:cubicBezTo>
                      <a:pt x="79" y="107"/>
                      <a:pt x="124" y="101"/>
                      <a:pt x="174" y="101"/>
                    </a:cubicBezTo>
                    <a:cubicBezTo>
                      <a:pt x="190" y="101"/>
                      <a:pt x="207" y="102"/>
                      <a:pt x="223" y="103"/>
                    </a:cubicBezTo>
                    <a:cubicBezTo>
                      <a:pt x="303" y="110"/>
                      <a:pt x="375" y="120"/>
                      <a:pt x="414" y="120"/>
                    </a:cubicBezTo>
                    <a:cubicBezTo>
                      <a:pt x="432" y="120"/>
                      <a:pt x="443" y="118"/>
                      <a:pt x="446" y="112"/>
                    </a:cubicBezTo>
                    <a:cubicBezTo>
                      <a:pt x="455" y="94"/>
                      <a:pt x="437" y="77"/>
                      <a:pt x="393" y="50"/>
                    </a:cubicBezTo>
                    <a:cubicBezTo>
                      <a:pt x="339" y="16"/>
                      <a:pt x="278" y="1"/>
                      <a:pt x="21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378;p31">
                <a:extLst>
                  <a:ext uri="{FF2B5EF4-FFF2-40B4-BE49-F238E27FC236}">
                    <a16:creationId xmlns:a16="http://schemas.microsoft.com/office/drawing/2014/main" id="{9A02E90B-30E9-E2C0-ABCA-AD1717CBF720}"/>
                  </a:ext>
                </a:extLst>
              </p:cNvPr>
              <p:cNvSpPr/>
              <p:nvPr/>
            </p:nvSpPr>
            <p:spPr>
              <a:xfrm>
                <a:off x="7834420" y="1496146"/>
                <a:ext cx="60785" cy="14539"/>
              </a:xfrm>
              <a:custGeom>
                <a:avLst/>
                <a:gdLst/>
                <a:ahLst/>
                <a:cxnLst/>
                <a:rect l="l" t="t" r="r" b="b"/>
                <a:pathLst>
                  <a:path w="439" h="105" extrusionOk="0">
                    <a:moveTo>
                      <a:pt x="236" y="1"/>
                    </a:moveTo>
                    <a:cubicBezTo>
                      <a:pt x="175" y="1"/>
                      <a:pt x="113" y="14"/>
                      <a:pt x="54" y="43"/>
                    </a:cubicBezTo>
                    <a:cubicBezTo>
                      <a:pt x="19" y="61"/>
                      <a:pt x="1" y="79"/>
                      <a:pt x="1" y="97"/>
                    </a:cubicBezTo>
                    <a:cubicBezTo>
                      <a:pt x="6" y="102"/>
                      <a:pt x="19" y="105"/>
                      <a:pt x="37" y="105"/>
                    </a:cubicBezTo>
                    <a:cubicBezTo>
                      <a:pt x="77" y="105"/>
                      <a:pt x="144" y="94"/>
                      <a:pt x="224" y="88"/>
                    </a:cubicBezTo>
                    <a:cubicBezTo>
                      <a:pt x="248" y="86"/>
                      <a:pt x="272" y="85"/>
                      <a:pt x="294" y="85"/>
                    </a:cubicBezTo>
                    <a:cubicBezTo>
                      <a:pt x="334" y="85"/>
                      <a:pt x="370" y="87"/>
                      <a:pt x="396" y="87"/>
                    </a:cubicBezTo>
                    <a:cubicBezTo>
                      <a:pt x="419" y="87"/>
                      <a:pt x="435" y="86"/>
                      <a:pt x="438" y="79"/>
                    </a:cubicBezTo>
                    <a:cubicBezTo>
                      <a:pt x="438" y="61"/>
                      <a:pt x="420" y="43"/>
                      <a:pt x="385" y="26"/>
                    </a:cubicBezTo>
                    <a:cubicBezTo>
                      <a:pt x="336" y="9"/>
                      <a:pt x="287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379;p31">
                <a:extLst>
                  <a:ext uri="{FF2B5EF4-FFF2-40B4-BE49-F238E27FC236}">
                    <a16:creationId xmlns:a16="http://schemas.microsoft.com/office/drawing/2014/main" id="{E9C0E277-AD7D-2F8B-1918-4022640B2CE6}"/>
                  </a:ext>
                </a:extLst>
              </p:cNvPr>
              <p:cNvSpPr/>
              <p:nvPr/>
            </p:nvSpPr>
            <p:spPr>
              <a:xfrm>
                <a:off x="8172966" y="1609548"/>
                <a:ext cx="29769" cy="58708"/>
              </a:xfrm>
              <a:custGeom>
                <a:avLst/>
                <a:gdLst/>
                <a:ahLst/>
                <a:cxnLst/>
                <a:rect l="l" t="t" r="r" b="b"/>
                <a:pathLst>
                  <a:path w="215" h="424" extrusionOk="0">
                    <a:moveTo>
                      <a:pt x="90" y="1"/>
                    </a:moveTo>
                    <a:cubicBezTo>
                      <a:pt x="72" y="1"/>
                      <a:pt x="54" y="1"/>
                      <a:pt x="45" y="9"/>
                    </a:cubicBezTo>
                    <a:cubicBezTo>
                      <a:pt x="36" y="18"/>
                      <a:pt x="27" y="27"/>
                      <a:pt x="27" y="45"/>
                    </a:cubicBezTo>
                    <a:cubicBezTo>
                      <a:pt x="27" y="63"/>
                      <a:pt x="27" y="72"/>
                      <a:pt x="36" y="72"/>
                    </a:cubicBezTo>
                    <a:cubicBezTo>
                      <a:pt x="36" y="72"/>
                      <a:pt x="36" y="63"/>
                      <a:pt x="36" y="45"/>
                    </a:cubicBezTo>
                    <a:cubicBezTo>
                      <a:pt x="45" y="27"/>
                      <a:pt x="72" y="18"/>
                      <a:pt x="90" y="18"/>
                    </a:cubicBezTo>
                    <a:cubicBezTo>
                      <a:pt x="116" y="27"/>
                      <a:pt x="143" y="54"/>
                      <a:pt x="152" y="81"/>
                    </a:cubicBezTo>
                    <a:cubicBezTo>
                      <a:pt x="170" y="125"/>
                      <a:pt x="179" y="161"/>
                      <a:pt x="179" y="206"/>
                    </a:cubicBezTo>
                    <a:cubicBezTo>
                      <a:pt x="179" y="286"/>
                      <a:pt x="143" y="366"/>
                      <a:pt x="90" y="393"/>
                    </a:cubicBezTo>
                    <a:cubicBezTo>
                      <a:pt x="81" y="397"/>
                      <a:pt x="69" y="400"/>
                      <a:pt x="58" y="400"/>
                    </a:cubicBezTo>
                    <a:cubicBezTo>
                      <a:pt x="47" y="400"/>
                      <a:pt x="36" y="397"/>
                      <a:pt x="27" y="393"/>
                    </a:cubicBezTo>
                    <a:cubicBezTo>
                      <a:pt x="18" y="384"/>
                      <a:pt x="9" y="384"/>
                      <a:pt x="9" y="384"/>
                    </a:cubicBezTo>
                    <a:lnTo>
                      <a:pt x="9" y="384"/>
                    </a:lnTo>
                    <a:cubicBezTo>
                      <a:pt x="0" y="384"/>
                      <a:pt x="9" y="393"/>
                      <a:pt x="27" y="411"/>
                    </a:cubicBezTo>
                    <a:cubicBezTo>
                      <a:pt x="40" y="417"/>
                      <a:pt x="61" y="423"/>
                      <a:pt x="79" y="423"/>
                    </a:cubicBezTo>
                    <a:cubicBezTo>
                      <a:pt x="86" y="423"/>
                      <a:pt x="93" y="422"/>
                      <a:pt x="98" y="420"/>
                    </a:cubicBezTo>
                    <a:cubicBezTo>
                      <a:pt x="170" y="393"/>
                      <a:pt x="214" y="304"/>
                      <a:pt x="214" y="206"/>
                    </a:cubicBezTo>
                    <a:cubicBezTo>
                      <a:pt x="214" y="152"/>
                      <a:pt x="205" y="108"/>
                      <a:pt x="179" y="72"/>
                    </a:cubicBezTo>
                    <a:cubicBezTo>
                      <a:pt x="170" y="27"/>
                      <a:pt x="134" y="1"/>
                      <a:pt x="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380;p31">
                <a:extLst>
                  <a:ext uri="{FF2B5EF4-FFF2-40B4-BE49-F238E27FC236}">
                    <a16:creationId xmlns:a16="http://schemas.microsoft.com/office/drawing/2014/main" id="{2BE0E098-743E-863B-40DB-E1DE7BE4DEC9}"/>
                  </a:ext>
                </a:extLst>
              </p:cNvPr>
              <p:cNvSpPr/>
              <p:nvPr/>
            </p:nvSpPr>
            <p:spPr>
              <a:xfrm>
                <a:off x="7956823" y="1671303"/>
                <a:ext cx="37108" cy="43339"/>
              </a:xfrm>
              <a:custGeom>
                <a:avLst/>
                <a:gdLst/>
                <a:ahLst/>
                <a:cxnLst/>
                <a:rect l="l" t="t" r="r" b="b"/>
                <a:pathLst>
                  <a:path w="268" h="313" extrusionOk="0">
                    <a:moveTo>
                      <a:pt x="259" y="1"/>
                    </a:moveTo>
                    <a:cubicBezTo>
                      <a:pt x="259" y="1"/>
                      <a:pt x="250" y="18"/>
                      <a:pt x="232" y="54"/>
                    </a:cubicBezTo>
                    <a:cubicBezTo>
                      <a:pt x="214" y="99"/>
                      <a:pt x="196" y="143"/>
                      <a:pt x="161" y="179"/>
                    </a:cubicBezTo>
                    <a:cubicBezTo>
                      <a:pt x="98" y="268"/>
                      <a:pt x="0" y="295"/>
                      <a:pt x="9" y="313"/>
                    </a:cubicBezTo>
                    <a:cubicBezTo>
                      <a:pt x="9" y="313"/>
                      <a:pt x="36" y="313"/>
                      <a:pt x="71" y="295"/>
                    </a:cubicBezTo>
                    <a:cubicBezTo>
                      <a:pt x="116" y="277"/>
                      <a:pt x="161" y="241"/>
                      <a:pt x="196" y="206"/>
                    </a:cubicBezTo>
                    <a:cubicBezTo>
                      <a:pt x="223" y="161"/>
                      <a:pt x="250" y="117"/>
                      <a:pt x="259" y="63"/>
                    </a:cubicBezTo>
                    <a:cubicBezTo>
                      <a:pt x="268" y="27"/>
                      <a:pt x="268" y="1"/>
                      <a:pt x="25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381;p31">
                <a:extLst>
                  <a:ext uri="{FF2B5EF4-FFF2-40B4-BE49-F238E27FC236}">
                    <a16:creationId xmlns:a16="http://schemas.microsoft.com/office/drawing/2014/main" id="{D7C56F7C-4AB3-FD11-2633-D6F104E60E77}"/>
                  </a:ext>
                </a:extLst>
              </p:cNvPr>
              <p:cNvSpPr/>
              <p:nvPr/>
            </p:nvSpPr>
            <p:spPr>
              <a:xfrm>
                <a:off x="8065518" y="1361283"/>
                <a:ext cx="140955" cy="164909"/>
              </a:xfrm>
              <a:custGeom>
                <a:avLst/>
                <a:gdLst/>
                <a:ahLst/>
                <a:cxnLst/>
                <a:rect l="l" t="t" r="r" b="b"/>
                <a:pathLst>
                  <a:path w="1018" h="1191" extrusionOk="0">
                    <a:moveTo>
                      <a:pt x="0" y="0"/>
                    </a:moveTo>
                    <a:cubicBezTo>
                      <a:pt x="18" y="18"/>
                      <a:pt x="45" y="36"/>
                      <a:pt x="72" y="63"/>
                    </a:cubicBezTo>
                    <a:cubicBezTo>
                      <a:pt x="125" y="134"/>
                      <a:pt x="161" y="214"/>
                      <a:pt x="179" y="295"/>
                    </a:cubicBezTo>
                    <a:cubicBezTo>
                      <a:pt x="188" y="357"/>
                      <a:pt x="196" y="420"/>
                      <a:pt x="196" y="473"/>
                    </a:cubicBezTo>
                    <a:cubicBezTo>
                      <a:pt x="196" y="536"/>
                      <a:pt x="188" y="616"/>
                      <a:pt x="188" y="687"/>
                    </a:cubicBezTo>
                    <a:cubicBezTo>
                      <a:pt x="179" y="759"/>
                      <a:pt x="179" y="839"/>
                      <a:pt x="179" y="919"/>
                    </a:cubicBezTo>
                    <a:cubicBezTo>
                      <a:pt x="179" y="955"/>
                      <a:pt x="188" y="1000"/>
                      <a:pt x="196" y="1035"/>
                    </a:cubicBezTo>
                    <a:cubicBezTo>
                      <a:pt x="205" y="1080"/>
                      <a:pt x="214" y="1124"/>
                      <a:pt x="241" y="1160"/>
                    </a:cubicBezTo>
                    <a:cubicBezTo>
                      <a:pt x="261" y="1180"/>
                      <a:pt x="286" y="1190"/>
                      <a:pt x="316" y="1190"/>
                    </a:cubicBezTo>
                    <a:cubicBezTo>
                      <a:pt x="326" y="1190"/>
                      <a:pt x="337" y="1189"/>
                      <a:pt x="348" y="1187"/>
                    </a:cubicBezTo>
                    <a:cubicBezTo>
                      <a:pt x="375" y="1187"/>
                      <a:pt x="411" y="1169"/>
                      <a:pt x="437" y="1142"/>
                    </a:cubicBezTo>
                    <a:cubicBezTo>
                      <a:pt x="469" y="1094"/>
                      <a:pt x="494" y="1039"/>
                      <a:pt x="499" y="983"/>
                    </a:cubicBezTo>
                    <a:lnTo>
                      <a:pt x="499" y="983"/>
                    </a:lnTo>
                    <a:cubicBezTo>
                      <a:pt x="516" y="1023"/>
                      <a:pt x="540" y="1068"/>
                      <a:pt x="571" y="1107"/>
                    </a:cubicBezTo>
                    <a:cubicBezTo>
                      <a:pt x="607" y="1151"/>
                      <a:pt x="660" y="1178"/>
                      <a:pt x="714" y="1178"/>
                    </a:cubicBezTo>
                    <a:cubicBezTo>
                      <a:pt x="719" y="1181"/>
                      <a:pt x="725" y="1182"/>
                      <a:pt x="732" y="1182"/>
                    </a:cubicBezTo>
                    <a:cubicBezTo>
                      <a:pt x="747" y="1182"/>
                      <a:pt x="766" y="1175"/>
                      <a:pt x="785" y="1169"/>
                    </a:cubicBezTo>
                    <a:cubicBezTo>
                      <a:pt x="803" y="1160"/>
                      <a:pt x="821" y="1142"/>
                      <a:pt x="830" y="1124"/>
                    </a:cubicBezTo>
                    <a:cubicBezTo>
                      <a:pt x="839" y="1098"/>
                      <a:pt x="848" y="1080"/>
                      <a:pt x="848" y="1062"/>
                    </a:cubicBezTo>
                    <a:cubicBezTo>
                      <a:pt x="848" y="1056"/>
                      <a:pt x="847" y="1050"/>
                      <a:pt x="846" y="1045"/>
                    </a:cubicBezTo>
                    <a:lnTo>
                      <a:pt x="846" y="1045"/>
                    </a:lnTo>
                    <a:cubicBezTo>
                      <a:pt x="883" y="1079"/>
                      <a:pt x="923" y="1104"/>
                      <a:pt x="964" y="1124"/>
                    </a:cubicBezTo>
                    <a:cubicBezTo>
                      <a:pt x="981" y="1133"/>
                      <a:pt x="999" y="1133"/>
                      <a:pt x="1017" y="1142"/>
                    </a:cubicBezTo>
                    <a:cubicBezTo>
                      <a:pt x="1008" y="1133"/>
                      <a:pt x="990" y="1124"/>
                      <a:pt x="973" y="1116"/>
                    </a:cubicBezTo>
                    <a:cubicBezTo>
                      <a:pt x="916" y="1091"/>
                      <a:pt x="874" y="1059"/>
                      <a:pt x="833" y="1014"/>
                    </a:cubicBezTo>
                    <a:lnTo>
                      <a:pt x="833" y="1014"/>
                    </a:lnTo>
                    <a:cubicBezTo>
                      <a:pt x="830" y="1009"/>
                      <a:pt x="826" y="1004"/>
                      <a:pt x="821" y="1000"/>
                    </a:cubicBezTo>
                    <a:lnTo>
                      <a:pt x="821" y="1000"/>
                    </a:lnTo>
                    <a:cubicBezTo>
                      <a:pt x="821" y="1000"/>
                      <a:pt x="821" y="1000"/>
                      <a:pt x="821" y="1000"/>
                    </a:cubicBezTo>
                    <a:lnTo>
                      <a:pt x="812" y="1008"/>
                    </a:lnTo>
                    <a:cubicBezTo>
                      <a:pt x="817" y="1015"/>
                      <a:pt x="823" y="1021"/>
                      <a:pt x="829" y="1027"/>
                    </a:cubicBezTo>
                    <a:lnTo>
                      <a:pt x="829" y="1027"/>
                    </a:lnTo>
                    <a:cubicBezTo>
                      <a:pt x="838" y="1057"/>
                      <a:pt x="836" y="1086"/>
                      <a:pt x="821" y="1116"/>
                    </a:cubicBezTo>
                    <a:cubicBezTo>
                      <a:pt x="812" y="1133"/>
                      <a:pt x="794" y="1151"/>
                      <a:pt x="776" y="1160"/>
                    </a:cubicBezTo>
                    <a:cubicBezTo>
                      <a:pt x="758" y="1169"/>
                      <a:pt x="732" y="1169"/>
                      <a:pt x="714" y="1169"/>
                    </a:cubicBezTo>
                    <a:cubicBezTo>
                      <a:pt x="660" y="1160"/>
                      <a:pt x="616" y="1133"/>
                      <a:pt x="589" y="1098"/>
                    </a:cubicBezTo>
                    <a:cubicBezTo>
                      <a:pt x="553" y="1053"/>
                      <a:pt x="527" y="1008"/>
                      <a:pt x="500" y="955"/>
                    </a:cubicBezTo>
                    <a:lnTo>
                      <a:pt x="491" y="928"/>
                    </a:lnTo>
                    <a:lnTo>
                      <a:pt x="491" y="955"/>
                    </a:lnTo>
                    <a:cubicBezTo>
                      <a:pt x="482" y="1017"/>
                      <a:pt x="464" y="1080"/>
                      <a:pt x="428" y="1124"/>
                    </a:cubicBezTo>
                    <a:cubicBezTo>
                      <a:pt x="402" y="1151"/>
                      <a:pt x="375" y="1169"/>
                      <a:pt x="348" y="1169"/>
                    </a:cubicBezTo>
                    <a:cubicBezTo>
                      <a:pt x="339" y="1171"/>
                      <a:pt x="331" y="1172"/>
                      <a:pt x="323" y="1172"/>
                    </a:cubicBezTo>
                    <a:cubicBezTo>
                      <a:pt x="299" y="1172"/>
                      <a:pt x="279" y="1162"/>
                      <a:pt x="259" y="1142"/>
                    </a:cubicBezTo>
                    <a:cubicBezTo>
                      <a:pt x="241" y="1107"/>
                      <a:pt x="223" y="1071"/>
                      <a:pt x="214" y="1035"/>
                    </a:cubicBezTo>
                    <a:cubicBezTo>
                      <a:pt x="205" y="991"/>
                      <a:pt x="205" y="955"/>
                      <a:pt x="196" y="910"/>
                    </a:cubicBezTo>
                    <a:cubicBezTo>
                      <a:pt x="196" y="839"/>
                      <a:pt x="196" y="759"/>
                      <a:pt x="205" y="687"/>
                    </a:cubicBezTo>
                    <a:cubicBezTo>
                      <a:pt x="205" y="607"/>
                      <a:pt x="214" y="545"/>
                      <a:pt x="214" y="473"/>
                    </a:cubicBezTo>
                    <a:cubicBezTo>
                      <a:pt x="214" y="411"/>
                      <a:pt x="205" y="357"/>
                      <a:pt x="188" y="295"/>
                    </a:cubicBezTo>
                    <a:cubicBezTo>
                      <a:pt x="179" y="206"/>
                      <a:pt x="134" y="125"/>
                      <a:pt x="80" y="63"/>
                    </a:cubicBezTo>
                    <a:cubicBezTo>
                      <a:pt x="54" y="36"/>
                      <a:pt x="27" y="18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382;p31">
                <a:extLst>
                  <a:ext uri="{FF2B5EF4-FFF2-40B4-BE49-F238E27FC236}">
                    <a16:creationId xmlns:a16="http://schemas.microsoft.com/office/drawing/2014/main" id="{2556DC56-93AA-C6A7-9A69-154329BCE9A9}"/>
                  </a:ext>
                </a:extLst>
              </p:cNvPr>
              <p:cNvSpPr/>
              <p:nvPr/>
            </p:nvSpPr>
            <p:spPr>
              <a:xfrm>
                <a:off x="7762834" y="1306451"/>
                <a:ext cx="299079" cy="165186"/>
              </a:xfrm>
              <a:custGeom>
                <a:avLst/>
                <a:gdLst/>
                <a:ahLst/>
                <a:cxnLst/>
                <a:rect l="l" t="t" r="r" b="b"/>
                <a:pathLst>
                  <a:path w="2160" h="1193" extrusionOk="0">
                    <a:moveTo>
                      <a:pt x="1" y="1083"/>
                    </a:moveTo>
                    <a:cubicBezTo>
                      <a:pt x="3" y="1083"/>
                      <a:pt x="8" y="1085"/>
                      <a:pt x="14" y="1088"/>
                    </a:cubicBezTo>
                    <a:lnTo>
                      <a:pt x="14" y="1088"/>
                    </a:lnTo>
                    <a:lnTo>
                      <a:pt x="9" y="1083"/>
                    </a:lnTo>
                    <a:close/>
                    <a:moveTo>
                      <a:pt x="1765" y="0"/>
                    </a:moveTo>
                    <a:cubicBezTo>
                      <a:pt x="1737" y="0"/>
                      <a:pt x="1712" y="6"/>
                      <a:pt x="1687" y="13"/>
                    </a:cubicBezTo>
                    <a:cubicBezTo>
                      <a:pt x="1606" y="40"/>
                      <a:pt x="1535" y="75"/>
                      <a:pt x="1481" y="138"/>
                    </a:cubicBezTo>
                    <a:cubicBezTo>
                      <a:pt x="1410" y="200"/>
                      <a:pt x="1357" y="271"/>
                      <a:pt x="1321" y="352"/>
                    </a:cubicBezTo>
                    <a:cubicBezTo>
                      <a:pt x="1267" y="432"/>
                      <a:pt x="1232" y="521"/>
                      <a:pt x="1178" y="602"/>
                    </a:cubicBezTo>
                    <a:cubicBezTo>
                      <a:pt x="1089" y="762"/>
                      <a:pt x="964" y="905"/>
                      <a:pt x="821" y="1021"/>
                    </a:cubicBezTo>
                    <a:cubicBezTo>
                      <a:pt x="696" y="1110"/>
                      <a:pt x="554" y="1164"/>
                      <a:pt x="402" y="1181"/>
                    </a:cubicBezTo>
                    <a:cubicBezTo>
                      <a:pt x="384" y="1183"/>
                      <a:pt x="367" y="1184"/>
                      <a:pt x="349" y="1184"/>
                    </a:cubicBezTo>
                    <a:cubicBezTo>
                      <a:pt x="262" y="1184"/>
                      <a:pt x="180" y="1165"/>
                      <a:pt x="99" y="1128"/>
                    </a:cubicBezTo>
                    <a:cubicBezTo>
                      <a:pt x="55" y="1109"/>
                      <a:pt x="29" y="1095"/>
                      <a:pt x="14" y="1088"/>
                    </a:cubicBezTo>
                    <a:lnTo>
                      <a:pt x="14" y="1088"/>
                    </a:lnTo>
                    <a:lnTo>
                      <a:pt x="27" y="1101"/>
                    </a:lnTo>
                    <a:cubicBezTo>
                      <a:pt x="36" y="1110"/>
                      <a:pt x="45" y="1110"/>
                      <a:pt x="54" y="1119"/>
                    </a:cubicBezTo>
                    <a:cubicBezTo>
                      <a:pt x="72" y="1128"/>
                      <a:pt x="90" y="1137"/>
                      <a:pt x="99" y="1137"/>
                    </a:cubicBezTo>
                    <a:cubicBezTo>
                      <a:pt x="180" y="1174"/>
                      <a:pt x="262" y="1193"/>
                      <a:pt x="349" y="1193"/>
                    </a:cubicBezTo>
                    <a:cubicBezTo>
                      <a:pt x="367" y="1193"/>
                      <a:pt x="384" y="1192"/>
                      <a:pt x="402" y="1190"/>
                    </a:cubicBezTo>
                    <a:cubicBezTo>
                      <a:pt x="554" y="1181"/>
                      <a:pt x="705" y="1128"/>
                      <a:pt x="830" y="1039"/>
                    </a:cubicBezTo>
                    <a:cubicBezTo>
                      <a:pt x="973" y="923"/>
                      <a:pt x="1098" y="780"/>
                      <a:pt x="1196" y="619"/>
                    </a:cubicBezTo>
                    <a:cubicBezTo>
                      <a:pt x="1241" y="530"/>
                      <a:pt x="1285" y="441"/>
                      <a:pt x="1330" y="361"/>
                    </a:cubicBezTo>
                    <a:cubicBezTo>
                      <a:pt x="1374" y="280"/>
                      <a:pt x="1428" y="209"/>
                      <a:pt x="1490" y="147"/>
                    </a:cubicBezTo>
                    <a:cubicBezTo>
                      <a:pt x="1544" y="93"/>
                      <a:pt x="1615" y="48"/>
                      <a:pt x="1687" y="22"/>
                    </a:cubicBezTo>
                    <a:cubicBezTo>
                      <a:pt x="1722" y="13"/>
                      <a:pt x="1758" y="13"/>
                      <a:pt x="1794" y="13"/>
                    </a:cubicBezTo>
                    <a:cubicBezTo>
                      <a:pt x="1829" y="13"/>
                      <a:pt x="1865" y="22"/>
                      <a:pt x="1892" y="31"/>
                    </a:cubicBezTo>
                    <a:cubicBezTo>
                      <a:pt x="1945" y="48"/>
                      <a:pt x="1999" y="75"/>
                      <a:pt x="2043" y="120"/>
                    </a:cubicBezTo>
                    <a:cubicBezTo>
                      <a:pt x="2070" y="147"/>
                      <a:pt x="2106" y="182"/>
                      <a:pt x="2124" y="227"/>
                    </a:cubicBezTo>
                    <a:cubicBezTo>
                      <a:pt x="2142" y="254"/>
                      <a:pt x="2150" y="289"/>
                      <a:pt x="2159" y="325"/>
                    </a:cubicBezTo>
                    <a:lnTo>
                      <a:pt x="2159" y="298"/>
                    </a:lnTo>
                    <a:cubicBezTo>
                      <a:pt x="2150" y="271"/>
                      <a:pt x="2142" y="245"/>
                      <a:pt x="2133" y="218"/>
                    </a:cubicBezTo>
                    <a:cubicBezTo>
                      <a:pt x="2115" y="182"/>
                      <a:pt x="2079" y="147"/>
                      <a:pt x="2052" y="111"/>
                    </a:cubicBezTo>
                    <a:cubicBezTo>
                      <a:pt x="2008" y="75"/>
                      <a:pt x="1954" y="40"/>
                      <a:pt x="1901" y="22"/>
                    </a:cubicBezTo>
                    <a:cubicBezTo>
                      <a:pt x="1865" y="13"/>
                      <a:pt x="1838" y="4"/>
                      <a:pt x="1803" y="4"/>
                    </a:cubicBezTo>
                    <a:cubicBezTo>
                      <a:pt x="1790" y="1"/>
                      <a:pt x="1777" y="0"/>
                      <a:pt x="17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383;p31">
                <a:extLst>
                  <a:ext uri="{FF2B5EF4-FFF2-40B4-BE49-F238E27FC236}">
                    <a16:creationId xmlns:a16="http://schemas.microsoft.com/office/drawing/2014/main" id="{C35E03E9-FDF4-E331-A303-633A5C57AFD1}"/>
                  </a:ext>
                </a:extLst>
              </p:cNvPr>
              <p:cNvSpPr/>
              <p:nvPr/>
            </p:nvSpPr>
            <p:spPr>
              <a:xfrm>
                <a:off x="7754249" y="1413207"/>
                <a:ext cx="103847" cy="16200"/>
              </a:xfrm>
              <a:custGeom>
                <a:avLst/>
                <a:gdLst/>
                <a:ahLst/>
                <a:cxnLst/>
                <a:rect l="l" t="t" r="r" b="b"/>
                <a:pathLst>
                  <a:path w="750" h="117" extrusionOk="0">
                    <a:moveTo>
                      <a:pt x="749" y="27"/>
                    </a:moveTo>
                    <a:cubicBezTo>
                      <a:pt x="745" y="27"/>
                      <a:pt x="741" y="29"/>
                      <a:pt x="737" y="31"/>
                    </a:cubicBezTo>
                    <a:lnTo>
                      <a:pt x="737" y="31"/>
                    </a:lnTo>
                    <a:cubicBezTo>
                      <a:pt x="745" y="29"/>
                      <a:pt x="749" y="27"/>
                      <a:pt x="749" y="27"/>
                    </a:cubicBezTo>
                    <a:close/>
                    <a:moveTo>
                      <a:pt x="0" y="0"/>
                    </a:moveTo>
                    <a:lnTo>
                      <a:pt x="0" y="0"/>
                    </a:lnTo>
                    <a:cubicBezTo>
                      <a:pt x="9" y="9"/>
                      <a:pt x="18" y="18"/>
                      <a:pt x="27" y="18"/>
                    </a:cubicBezTo>
                    <a:cubicBezTo>
                      <a:pt x="54" y="36"/>
                      <a:pt x="80" y="45"/>
                      <a:pt x="98" y="54"/>
                    </a:cubicBezTo>
                    <a:cubicBezTo>
                      <a:pt x="143" y="71"/>
                      <a:pt x="178" y="89"/>
                      <a:pt x="223" y="98"/>
                    </a:cubicBezTo>
                    <a:cubicBezTo>
                      <a:pt x="268" y="107"/>
                      <a:pt x="321" y="116"/>
                      <a:pt x="375" y="116"/>
                    </a:cubicBezTo>
                    <a:cubicBezTo>
                      <a:pt x="419" y="116"/>
                      <a:pt x="473" y="116"/>
                      <a:pt x="526" y="107"/>
                    </a:cubicBezTo>
                    <a:cubicBezTo>
                      <a:pt x="562" y="98"/>
                      <a:pt x="607" y="89"/>
                      <a:pt x="642" y="71"/>
                    </a:cubicBezTo>
                    <a:cubicBezTo>
                      <a:pt x="669" y="63"/>
                      <a:pt x="696" y="54"/>
                      <a:pt x="723" y="45"/>
                    </a:cubicBezTo>
                    <a:cubicBezTo>
                      <a:pt x="728" y="40"/>
                      <a:pt x="732" y="35"/>
                      <a:pt x="737" y="31"/>
                    </a:cubicBezTo>
                    <a:lnTo>
                      <a:pt x="737" y="31"/>
                    </a:lnTo>
                    <a:cubicBezTo>
                      <a:pt x="720" y="38"/>
                      <a:pt x="686" y="50"/>
                      <a:pt x="642" y="63"/>
                    </a:cubicBezTo>
                    <a:cubicBezTo>
                      <a:pt x="607" y="71"/>
                      <a:pt x="562" y="80"/>
                      <a:pt x="517" y="89"/>
                    </a:cubicBezTo>
                    <a:cubicBezTo>
                      <a:pt x="473" y="98"/>
                      <a:pt x="419" y="98"/>
                      <a:pt x="375" y="98"/>
                    </a:cubicBezTo>
                    <a:cubicBezTo>
                      <a:pt x="321" y="98"/>
                      <a:pt x="277" y="89"/>
                      <a:pt x="223" y="80"/>
                    </a:cubicBezTo>
                    <a:cubicBezTo>
                      <a:pt x="187" y="71"/>
                      <a:pt x="143" y="63"/>
                      <a:pt x="107" y="45"/>
                    </a:cubicBezTo>
                    <a:cubicBezTo>
                      <a:pt x="45" y="1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384;p31">
                <a:extLst>
                  <a:ext uri="{FF2B5EF4-FFF2-40B4-BE49-F238E27FC236}">
                    <a16:creationId xmlns:a16="http://schemas.microsoft.com/office/drawing/2014/main" id="{4D16236F-A090-443D-B8C5-0D6C946A05B8}"/>
                  </a:ext>
                </a:extLst>
              </p:cNvPr>
              <p:cNvSpPr/>
              <p:nvPr/>
            </p:nvSpPr>
            <p:spPr>
              <a:xfrm>
                <a:off x="7833312" y="1536716"/>
                <a:ext cx="63000" cy="17723"/>
              </a:xfrm>
              <a:custGeom>
                <a:avLst/>
                <a:gdLst/>
                <a:ahLst/>
                <a:cxnLst/>
                <a:rect l="l" t="t" r="r" b="b"/>
                <a:pathLst>
                  <a:path w="455" h="128" extrusionOk="0">
                    <a:moveTo>
                      <a:pt x="214" y="0"/>
                    </a:moveTo>
                    <a:cubicBezTo>
                      <a:pt x="152" y="0"/>
                      <a:pt x="98" y="27"/>
                      <a:pt x="45" y="63"/>
                    </a:cubicBezTo>
                    <a:cubicBezTo>
                      <a:pt x="9" y="89"/>
                      <a:pt x="0" y="125"/>
                      <a:pt x="9" y="125"/>
                    </a:cubicBezTo>
                    <a:cubicBezTo>
                      <a:pt x="10" y="127"/>
                      <a:pt x="12" y="128"/>
                      <a:pt x="15" y="128"/>
                    </a:cubicBezTo>
                    <a:cubicBezTo>
                      <a:pt x="36" y="128"/>
                      <a:pt x="112" y="72"/>
                      <a:pt x="223" y="72"/>
                    </a:cubicBezTo>
                    <a:cubicBezTo>
                      <a:pt x="322" y="72"/>
                      <a:pt x="402" y="111"/>
                      <a:pt x="429" y="111"/>
                    </a:cubicBezTo>
                    <a:cubicBezTo>
                      <a:pt x="433" y="111"/>
                      <a:pt x="436" y="110"/>
                      <a:pt x="437" y="107"/>
                    </a:cubicBezTo>
                    <a:cubicBezTo>
                      <a:pt x="455" y="98"/>
                      <a:pt x="428" y="80"/>
                      <a:pt x="393" y="45"/>
                    </a:cubicBezTo>
                    <a:cubicBezTo>
                      <a:pt x="339" y="18"/>
                      <a:pt x="277" y="0"/>
                      <a:pt x="21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385;p31">
                <a:extLst>
                  <a:ext uri="{FF2B5EF4-FFF2-40B4-BE49-F238E27FC236}">
                    <a16:creationId xmlns:a16="http://schemas.microsoft.com/office/drawing/2014/main" id="{7CC7B5F2-1A28-F2BE-DE46-67C5F3BE8FF7}"/>
                  </a:ext>
                </a:extLst>
              </p:cNvPr>
              <p:cNvSpPr/>
              <p:nvPr/>
            </p:nvSpPr>
            <p:spPr>
              <a:xfrm>
                <a:off x="7838158" y="1587255"/>
                <a:ext cx="26169" cy="25062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81" extrusionOk="0">
                    <a:moveTo>
                      <a:pt x="90" y="1"/>
                    </a:moveTo>
                    <a:cubicBezTo>
                      <a:pt x="36" y="1"/>
                      <a:pt x="1" y="46"/>
                      <a:pt x="1" y="90"/>
                    </a:cubicBezTo>
                    <a:cubicBezTo>
                      <a:pt x="1" y="139"/>
                      <a:pt x="38" y="180"/>
                      <a:pt x="85" y="180"/>
                    </a:cubicBezTo>
                    <a:cubicBezTo>
                      <a:pt x="90" y="180"/>
                      <a:pt x="94" y="180"/>
                      <a:pt x="99" y="179"/>
                    </a:cubicBezTo>
                    <a:cubicBezTo>
                      <a:pt x="143" y="179"/>
                      <a:pt x="188" y="144"/>
                      <a:pt x="188" y="90"/>
                    </a:cubicBezTo>
                    <a:cubicBezTo>
                      <a:pt x="188" y="37"/>
                      <a:pt x="143" y="1"/>
                      <a:pt x="9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386;p31">
                <a:extLst>
                  <a:ext uri="{FF2B5EF4-FFF2-40B4-BE49-F238E27FC236}">
                    <a16:creationId xmlns:a16="http://schemas.microsoft.com/office/drawing/2014/main" id="{E9495083-5D78-6677-0F42-83AF0AFF76FF}"/>
                  </a:ext>
                </a:extLst>
              </p:cNvPr>
              <p:cNvSpPr/>
              <p:nvPr/>
            </p:nvSpPr>
            <p:spPr>
              <a:xfrm>
                <a:off x="7438389" y="2290996"/>
                <a:ext cx="79032" cy="26942"/>
              </a:xfrm>
              <a:custGeom>
                <a:avLst/>
                <a:gdLst/>
                <a:ahLst/>
                <a:cxnLst/>
                <a:rect l="l" t="t" r="r" b="b"/>
                <a:pathLst>
                  <a:path w="572" h="195" extrusionOk="0">
                    <a:moveTo>
                      <a:pt x="219" y="0"/>
                    </a:moveTo>
                    <a:cubicBezTo>
                      <a:pt x="197" y="0"/>
                      <a:pt x="174" y="3"/>
                      <a:pt x="152" y="7"/>
                    </a:cubicBezTo>
                    <a:cubicBezTo>
                      <a:pt x="116" y="16"/>
                      <a:pt x="81" y="34"/>
                      <a:pt x="54" y="61"/>
                    </a:cubicBezTo>
                    <a:cubicBezTo>
                      <a:pt x="36" y="78"/>
                      <a:pt x="18" y="96"/>
                      <a:pt x="9" y="123"/>
                    </a:cubicBezTo>
                    <a:cubicBezTo>
                      <a:pt x="0" y="141"/>
                      <a:pt x="0" y="150"/>
                      <a:pt x="0" y="150"/>
                    </a:cubicBezTo>
                    <a:cubicBezTo>
                      <a:pt x="18" y="123"/>
                      <a:pt x="36" y="96"/>
                      <a:pt x="63" y="70"/>
                    </a:cubicBezTo>
                    <a:cubicBezTo>
                      <a:pt x="90" y="52"/>
                      <a:pt x="125" y="34"/>
                      <a:pt x="152" y="25"/>
                    </a:cubicBezTo>
                    <a:cubicBezTo>
                      <a:pt x="174" y="20"/>
                      <a:pt x="197" y="18"/>
                      <a:pt x="218" y="18"/>
                    </a:cubicBezTo>
                    <a:cubicBezTo>
                      <a:pt x="239" y="18"/>
                      <a:pt x="259" y="20"/>
                      <a:pt x="277" y="25"/>
                    </a:cubicBezTo>
                    <a:cubicBezTo>
                      <a:pt x="357" y="43"/>
                      <a:pt x="429" y="87"/>
                      <a:pt x="491" y="132"/>
                    </a:cubicBezTo>
                    <a:cubicBezTo>
                      <a:pt x="509" y="159"/>
                      <a:pt x="536" y="177"/>
                      <a:pt x="571" y="194"/>
                    </a:cubicBezTo>
                    <a:cubicBezTo>
                      <a:pt x="545" y="168"/>
                      <a:pt x="527" y="141"/>
                      <a:pt x="500" y="123"/>
                    </a:cubicBezTo>
                    <a:cubicBezTo>
                      <a:pt x="438" y="70"/>
                      <a:pt x="366" y="25"/>
                      <a:pt x="286" y="7"/>
                    </a:cubicBezTo>
                    <a:cubicBezTo>
                      <a:pt x="264" y="3"/>
                      <a:pt x="241" y="0"/>
                      <a:pt x="21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387;p31">
                <a:extLst>
                  <a:ext uri="{FF2B5EF4-FFF2-40B4-BE49-F238E27FC236}">
                    <a16:creationId xmlns:a16="http://schemas.microsoft.com/office/drawing/2014/main" id="{89594B13-2382-6A1F-35D9-CB1A8C80570C}"/>
                  </a:ext>
                </a:extLst>
              </p:cNvPr>
              <p:cNvSpPr/>
              <p:nvPr/>
            </p:nvSpPr>
            <p:spPr>
              <a:xfrm>
                <a:off x="7427335" y="2249132"/>
                <a:ext cx="86355" cy="20725"/>
              </a:xfrm>
              <a:custGeom>
                <a:avLst/>
                <a:gdLst/>
                <a:ahLst/>
                <a:cxnLst/>
                <a:rect l="l" t="t" r="r" b="b"/>
                <a:pathLst>
                  <a:path w="625" h="150" extrusionOk="0">
                    <a:moveTo>
                      <a:pt x="232" y="0"/>
                    </a:moveTo>
                    <a:cubicBezTo>
                      <a:pt x="208" y="0"/>
                      <a:pt x="183" y="2"/>
                      <a:pt x="161" y="7"/>
                    </a:cubicBezTo>
                    <a:cubicBezTo>
                      <a:pt x="125" y="16"/>
                      <a:pt x="89" y="34"/>
                      <a:pt x="63" y="60"/>
                    </a:cubicBezTo>
                    <a:cubicBezTo>
                      <a:pt x="36" y="78"/>
                      <a:pt x="27" y="96"/>
                      <a:pt x="9" y="123"/>
                    </a:cubicBezTo>
                    <a:cubicBezTo>
                      <a:pt x="0" y="141"/>
                      <a:pt x="0" y="149"/>
                      <a:pt x="0" y="149"/>
                    </a:cubicBezTo>
                    <a:cubicBezTo>
                      <a:pt x="18" y="123"/>
                      <a:pt x="45" y="96"/>
                      <a:pt x="63" y="69"/>
                    </a:cubicBezTo>
                    <a:cubicBezTo>
                      <a:pt x="98" y="51"/>
                      <a:pt x="134" y="34"/>
                      <a:pt x="170" y="34"/>
                    </a:cubicBezTo>
                    <a:cubicBezTo>
                      <a:pt x="188" y="29"/>
                      <a:pt x="208" y="27"/>
                      <a:pt x="229" y="27"/>
                    </a:cubicBezTo>
                    <a:cubicBezTo>
                      <a:pt x="250" y="27"/>
                      <a:pt x="272" y="29"/>
                      <a:pt x="295" y="34"/>
                    </a:cubicBezTo>
                    <a:cubicBezTo>
                      <a:pt x="339" y="42"/>
                      <a:pt x="384" y="51"/>
                      <a:pt x="428" y="60"/>
                    </a:cubicBezTo>
                    <a:cubicBezTo>
                      <a:pt x="464" y="78"/>
                      <a:pt x="500" y="96"/>
                      <a:pt x="535" y="105"/>
                    </a:cubicBezTo>
                    <a:cubicBezTo>
                      <a:pt x="562" y="123"/>
                      <a:pt x="598" y="141"/>
                      <a:pt x="625" y="149"/>
                    </a:cubicBezTo>
                    <a:cubicBezTo>
                      <a:pt x="598" y="132"/>
                      <a:pt x="571" y="114"/>
                      <a:pt x="535" y="96"/>
                    </a:cubicBezTo>
                    <a:cubicBezTo>
                      <a:pt x="509" y="78"/>
                      <a:pt x="473" y="60"/>
                      <a:pt x="437" y="42"/>
                    </a:cubicBezTo>
                    <a:cubicBezTo>
                      <a:pt x="393" y="34"/>
                      <a:pt x="348" y="16"/>
                      <a:pt x="303" y="7"/>
                    </a:cubicBezTo>
                    <a:cubicBezTo>
                      <a:pt x="281" y="2"/>
                      <a:pt x="257" y="0"/>
                      <a:pt x="23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388;p31">
                <a:extLst>
                  <a:ext uri="{FF2B5EF4-FFF2-40B4-BE49-F238E27FC236}">
                    <a16:creationId xmlns:a16="http://schemas.microsoft.com/office/drawing/2014/main" id="{9D4C2116-EB15-9F7A-16FD-2FDCB35E9074}"/>
                  </a:ext>
                </a:extLst>
              </p:cNvPr>
              <p:cNvSpPr/>
              <p:nvPr/>
            </p:nvSpPr>
            <p:spPr>
              <a:xfrm>
                <a:off x="7958903" y="2216011"/>
                <a:ext cx="352116" cy="263222"/>
              </a:xfrm>
              <a:custGeom>
                <a:avLst/>
                <a:gdLst/>
                <a:ahLst/>
                <a:cxnLst/>
                <a:rect l="l" t="t" r="r" b="b"/>
                <a:pathLst>
                  <a:path w="2543" h="1901" extrusionOk="0">
                    <a:moveTo>
                      <a:pt x="990" y="1"/>
                    </a:moveTo>
                    <a:lnTo>
                      <a:pt x="286" y="36"/>
                    </a:lnTo>
                    <a:cubicBezTo>
                      <a:pt x="268" y="108"/>
                      <a:pt x="294" y="179"/>
                      <a:pt x="357" y="215"/>
                    </a:cubicBezTo>
                    <a:lnTo>
                      <a:pt x="98" y="215"/>
                    </a:lnTo>
                    <a:cubicBezTo>
                      <a:pt x="71" y="286"/>
                      <a:pt x="98" y="375"/>
                      <a:pt x="178" y="411"/>
                    </a:cubicBezTo>
                    <a:lnTo>
                      <a:pt x="187" y="411"/>
                    </a:lnTo>
                    <a:lnTo>
                      <a:pt x="0" y="429"/>
                    </a:lnTo>
                    <a:cubicBezTo>
                      <a:pt x="32" y="533"/>
                      <a:pt x="129" y="601"/>
                      <a:pt x="239" y="601"/>
                    </a:cubicBezTo>
                    <a:cubicBezTo>
                      <a:pt x="251" y="601"/>
                      <a:pt x="264" y="600"/>
                      <a:pt x="277" y="598"/>
                    </a:cubicBezTo>
                    <a:cubicBezTo>
                      <a:pt x="366" y="594"/>
                      <a:pt x="455" y="592"/>
                      <a:pt x="545" y="592"/>
                    </a:cubicBezTo>
                    <a:cubicBezTo>
                      <a:pt x="636" y="592"/>
                      <a:pt x="727" y="594"/>
                      <a:pt x="821" y="598"/>
                    </a:cubicBezTo>
                    <a:lnTo>
                      <a:pt x="1169" y="830"/>
                    </a:lnTo>
                    <a:lnTo>
                      <a:pt x="633" y="768"/>
                    </a:lnTo>
                    <a:lnTo>
                      <a:pt x="232" y="813"/>
                    </a:lnTo>
                    <a:cubicBezTo>
                      <a:pt x="232" y="813"/>
                      <a:pt x="178" y="911"/>
                      <a:pt x="268" y="937"/>
                    </a:cubicBezTo>
                    <a:cubicBezTo>
                      <a:pt x="348" y="964"/>
                      <a:pt x="687" y="964"/>
                      <a:pt x="687" y="964"/>
                    </a:cubicBezTo>
                    <a:lnTo>
                      <a:pt x="1169" y="1152"/>
                    </a:lnTo>
                    <a:cubicBezTo>
                      <a:pt x="1169" y="1152"/>
                      <a:pt x="1338" y="1437"/>
                      <a:pt x="1401" y="1517"/>
                    </a:cubicBezTo>
                    <a:cubicBezTo>
                      <a:pt x="1463" y="1589"/>
                      <a:pt x="1766" y="1749"/>
                      <a:pt x="1766" y="1749"/>
                    </a:cubicBezTo>
                    <a:lnTo>
                      <a:pt x="1909" y="1901"/>
                    </a:lnTo>
                    <a:lnTo>
                      <a:pt x="2543" y="1357"/>
                    </a:lnTo>
                    <a:lnTo>
                      <a:pt x="1597" y="161"/>
                    </a:lnTo>
                    <a:lnTo>
                      <a:pt x="990" y="1"/>
                    </a:lnTo>
                    <a:close/>
                  </a:path>
                </a:pathLst>
              </a:custGeom>
              <a:solidFill>
                <a:srgbClr val="D576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389;p31">
                <a:extLst>
                  <a:ext uri="{FF2B5EF4-FFF2-40B4-BE49-F238E27FC236}">
                    <a16:creationId xmlns:a16="http://schemas.microsoft.com/office/drawing/2014/main" id="{B9C1D4C9-2FB4-2084-55CE-0A0E0F7C188A}"/>
                  </a:ext>
                </a:extLst>
              </p:cNvPr>
              <p:cNvSpPr/>
              <p:nvPr/>
            </p:nvSpPr>
            <p:spPr>
              <a:xfrm>
                <a:off x="7981939" y="2237664"/>
                <a:ext cx="183763" cy="27219"/>
              </a:xfrm>
              <a:custGeom>
                <a:avLst/>
                <a:gdLst/>
                <a:ahLst/>
                <a:cxnLst/>
                <a:rect l="l" t="t" r="r" b="b"/>
                <a:pathLst>
                  <a:path w="1330" h="197" extrusionOk="0">
                    <a:moveTo>
                      <a:pt x="866" y="1"/>
                    </a:moveTo>
                    <a:lnTo>
                      <a:pt x="679" y="9"/>
                    </a:lnTo>
                    <a:cubicBezTo>
                      <a:pt x="491" y="18"/>
                      <a:pt x="322" y="18"/>
                      <a:pt x="197" y="27"/>
                    </a:cubicBezTo>
                    <a:cubicBezTo>
                      <a:pt x="134" y="27"/>
                      <a:pt x="63" y="36"/>
                      <a:pt x="1" y="54"/>
                    </a:cubicBezTo>
                    <a:cubicBezTo>
                      <a:pt x="63" y="63"/>
                      <a:pt x="134" y="63"/>
                      <a:pt x="197" y="63"/>
                    </a:cubicBezTo>
                    <a:cubicBezTo>
                      <a:pt x="322" y="63"/>
                      <a:pt x="491" y="54"/>
                      <a:pt x="688" y="45"/>
                    </a:cubicBezTo>
                    <a:lnTo>
                      <a:pt x="858" y="37"/>
                    </a:lnTo>
                    <a:lnTo>
                      <a:pt x="858" y="37"/>
                    </a:lnTo>
                    <a:cubicBezTo>
                      <a:pt x="991" y="90"/>
                      <a:pt x="1107" y="126"/>
                      <a:pt x="1196" y="161"/>
                    </a:cubicBezTo>
                    <a:cubicBezTo>
                      <a:pt x="1241" y="179"/>
                      <a:pt x="1285" y="188"/>
                      <a:pt x="1330" y="197"/>
                    </a:cubicBezTo>
                    <a:cubicBezTo>
                      <a:pt x="1294" y="170"/>
                      <a:pt x="1250" y="152"/>
                      <a:pt x="1205" y="134"/>
                    </a:cubicBezTo>
                    <a:cubicBezTo>
                      <a:pt x="1125" y="99"/>
                      <a:pt x="1000" y="54"/>
                      <a:pt x="8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390;p31">
                <a:extLst>
                  <a:ext uri="{FF2B5EF4-FFF2-40B4-BE49-F238E27FC236}">
                    <a16:creationId xmlns:a16="http://schemas.microsoft.com/office/drawing/2014/main" id="{1D407322-BF16-1275-F940-77212DE365CE}"/>
                  </a:ext>
                </a:extLst>
              </p:cNvPr>
              <p:cNvSpPr/>
              <p:nvPr/>
            </p:nvSpPr>
            <p:spPr>
              <a:xfrm>
                <a:off x="7973372" y="2263501"/>
                <a:ext cx="165248" cy="29705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215" extrusionOk="0">
                    <a:moveTo>
                      <a:pt x="794" y="1"/>
                    </a:moveTo>
                    <a:lnTo>
                      <a:pt x="625" y="19"/>
                    </a:lnTo>
                    <a:cubicBezTo>
                      <a:pt x="446" y="28"/>
                      <a:pt x="295" y="45"/>
                      <a:pt x="188" y="54"/>
                    </a:cubicBezTo>
                    <a:cubicBezTo>
                      <a:pt x="125" y="54"/>
                      <a:pt x="63" y="63"/>
                      <a:pt x="0" y="81"/>
                    </a:cubicBezTo>
                    <a:lnTo>
                      <a:pt x="188" y="81"/>
                    </a:lnTo>
                    <a:cubicBezTo>
                      <a:pt x="295" y="72"/>
                      <a:pt x="455" y="63"/>
                      <a:pt x="625" y="54"/>
                    </a:cubicBezTo>
                    <a:lnTo>
                      <a:pt x="787" y="37"/>
                    </a:lnTo>
                    <a:lnTo>
                      <a:pt x="787" y="37"/>
                    </a:lnTo>
                    <a:cubicBezTo>
                      <a:pt x="920" y="108"/>
                      <a:pt x="1053" y="171"/>
                      <a:pt x="1196" y="215"/>
                    </a:cubicBezTo>
                    <a:cubicBezTo>
                      <a:pt x="1071" y="135"/>
                      <a:pt x="937" y="63"/>
                      <a:pt x="80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275734CC-3B00-A85D-AE22-21F0F4586345}"/>
              </a:ext>
            </a:extLst>
          </p:cNvPr>
          <p:cNvSpPr txBox="1"/>
          <p:nvPr/>
        </p:nvSpPr>
        <p:spPr>
          <a:xfrm>
            <a:off x="1216418" y="81965"/>
            <a:ext cx="67111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центр государственной научно-технической экспертизы</a:t>
            </a:r>
            <a:endParaRPr lang="en-US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0734EB2-2FBC-9854-D343-34CDE936F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06" y="205047"/>
            <a:ext cx="8555553" cy="822819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ОТ ФИЗИЧЕСКИХ И ЮРИДИЧЕСКИХ ЛИЦ В РАМКАХ </a:t>
            </a:r>
            <a:b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ГРАНТОВОГО ФИНАНСИРОВАНИЯ</a:t>
            </a:r>
            <a:endParaRPr lang="en-US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1AE549-4B93-AC8A-D4DE-A5C2B38ED51E}"/>
              </a:ext>
            </a:extLst>
          </p:cNvPr>
          <p:cNvSpPr txBox="1"/>
          <p:nvPr/>
        </p:nvSpPr>
        <p:spPr>
          <a:xfrm>
            <a:off x="987615" y="1117491"/>
            <a:ext cx="97585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одобренной суммы проектов - 4;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A837A1-B65C-72D0-E11C-DD3B3AA7D800}"/>
              </a:ext>
            </a:extLst>
          </p:cNvPr>
          <p:cNvSpPr txBox="1"/>
          <p:nvPr/>
        </p:nvSpPr>
        <p:spPr>
          <a:xfrm>
            <a:off x="2195444" y="2149624"/>
            <a:ext cx="6046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Замена научного руководителя, замена частного партнера - 28;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68DAFD-8198-E044-7D3E-9D64D1C36B68}"/>
              </a:ext>
            </a:extLst>
          </p:cNvPr>
          <p:cNvSpPr txBox="1"/>
          <p:nvPr/>
        </p:nvSpPr>
        <p:spPr>
          <a:xfrm>
            <a:off x="1461095" y="1607316"/>
            <a:ext cx="65657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изменений в календарный план и смету расходов - 106;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676DAB-5731-7813-21BA-AFDF8D641D1B}"/>
              </a:ext>
            </a:extLst>
          </p:cNvPr>
          <p:cNvSpPr txBox="1"/>
          <p:nvPr/>
        </p:nvSpPr>
        <p:spPr>
          <a:xfrm>
            <a:off x="2195444" y="2685783"/>
            <a:ext cx="66687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Завершение реализации проекта в силу достижения ожидаемых результатов согласно договору - 5;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C48443-2FBB-ABCA-3DA9-751318A050CF}"/>
              </a:ext>
            </a:extLst>
          </p:cNvPr>
          <p:cNvSpPr txBox="1"/>
          <p:nvPr/>
        </p:nvSpPr>
        <p:spPr>
          <a:xfrm>
            <a:off x="1023125" y="4176189"/>
            <a:ext cx="3720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отказе от реализации проекта – 3;</a:t>
            </a:r>
          </a:p>
        </p:txBody>
      </p:sp>
      <p:grpSp>
        <p:nvGrpSpPr>
          <p:cNvPr id="11" name="Google Shape;2266;p59">
            <a:extLst>
              <a:ext uri="{FF2B5EF4-FFF2-40B4-BE49-F238E27FC236}">
                <a16:creationId xmlns:a16="http://schemas.microsoft.com/office/drawing/2014/main" id="{B78DBDE9-327C-1806-8067-ECB31184A7B2}"/>
              </a:ext>
            </a:extLst>
          </p:cNvPr>
          <p:cNvGrpSpPr/>
          <p:nvPr/>
        </p:nvGrpSpPr>
        <p:grpSpPr>
          <a:xfrm>
            <a:off x="432889" y="1050040"/>
            <a:ext cx="436219" cy="436194"/>
            <a:chOff x="5311964" y="1648108"/>
            <a:chExt cx="436219" cy="436194"/>
          </a:xfrm>
        </p:grpSpPr>
        <p:sp>
          <p:nvSpPr>
            <p:cNvPr id="12" name="Google Shape;2267;p59">
              <a:extLst>
                <a:ext uri="{FF2B5EF4-FFF2-40B4-BE49-F238E27FC236}">
                  <a16:creationId xmlns:a16="http://schemas.microsoft.com/office/drawing/2014/main" id="{8D2786C8-378B-E948-B244-837475967AC7}"/>
                </a:ext>
              </a:extLst>
            </p:cNvPr>
            <p:cNvSpPr/>
            <p:nvPr/>
          </p:nvSpPr>
          <p:spPr>
            <a:xfrm>
              <a:off x="5594970" y="1853821"/>
              <a:ext cx="127742" cy="127976"/>
            </a:xfrm>
            <a:custGeom>
              <a:avLst/>
              <a:gdLst/>
              <a:ahLst/>
              <a:cxnLst/>
              <a:rect l="l" t="t" r="r" b="b"/>
              <a:pathLst>
                <a:path w="4925" h="4934" extrusionOk="0">
                  <a:moveTo>
                    <a:pt x="2463" y="0"/>
                  </a:moveTo>
                  <a:cubicBezTo>
                    <a:pt x="1098" y="0"/>
                    <a:pt x="0" y="1107"/>
                    <a:pt x="0" y="2463"/>
                  </a:cubicBezTo>
                  <a:cubicBezTo>
                    <a:pt x="0" y="3828"/>
                    <a:pt x="1098" y="4934"/>
                    <a:pt x="2463" y="4934"/>
                  </a:cubicBezTo>
                  <a:cubicBezTo>
                    <a:pt x="3819" y="4934"/>
                    <a:pt x="4925" y="3828"/>
                    <a:pt x="4925" y="2463"/>
                  </a:cubicBezTo>
                  <a:cubicBezTo>
                    <a:pt x="4925" y="1107"/>
                    <a:pt x="3819" y="0"/>
                    <a:pt x="24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268;p59">
              <a:extLst>
                <a:ext uri="{FF2B5EF4-FFF2-40B4-BE49-F238E27FC236}">
                  <a16:creationId xmlns:a16="http://schemas.microsoft.com/office/drawing/2014/main" id="{8CB0414F-2BE7-EFF2-5677-0C2F90307CAB}"/>
                </a:ext>
              </a:extLst>
            </p:cNvPr>
            <p:cNvSpPr/>
            <p:nvPr/>
          </p:nvSpPr>
          <p:spPr>
            <a:xfrm>
              <a:off x="5569292" y="1982005"/>
              <a:ext cx="178891" cy="102297"/>
            </a:xfrm>
            <a:custGeom>
              <a:avLst/>
              <a:gdLst/>
              <a:ahLst/>
              <a:cxnLst/>
              <a:rect l="l" t="t" r="r" b="b"/>
              <a:pathLst>
                <a:path w="6897" h="3944" extrusionOk="0">
                  <a:moveTo>
                    <a:pt x="1035" y="1"/>
                  </a:moveTo>
                  <a:cubicBezTo>
                    <a:pt x="402" y="634"/>
                    <a:pt x="0" y="1499"/>
                    <a:pt x="0" y="2463"/>
                  </a:cubicBezTo>
                  <a:lnTo>
                    <a:pt x="0" y="3453"/>
                  </a:lnTo>
                  <a:cubicBezTo>
                    <a:pt x="0" y="3721"/>
                    <a:pt x="214" y="3944"/>
                    <a:pt x="491" y="3944"/>
                  </a:cubicBezTo>
                  <a:lnTo>
                    <a:pt x="6405" y="3944"/>
                  </a:lnTo>
                  <a:cubicBezTo>
                    <a:pt x="6673" y="3944"/>
                    <a:pt x="6896" y="3721"/>
                    <a:pt x="6896" y="3453"/>
                  </a:cubicBezTo>
                  <a:lnTo>
                    <a:pt x="6896" y="2463"/>
                  </a:lnTo>
                  <a:cubicBezTo>
                    <a:pt x="6896" y="1499"/>
                    <a:pt x="6495" y="634"/>
                    <a:pt x="5852" y="1"/>
                  </a:cubicBezTo>
                  <a:cubicBezTo>
                    <a:pt x="5228" y="607"/>
                    <a:pt x="4380" y="991"/>
                    <a:pt x="3444" y="991"/>
                  </a:cubicBezTo>
                  <a:cubicBezTo>
                    <a:pt x="2507" y="991"/>
                    <a:pt x="1659" y="607"/>
                    <a:pt x="10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269;p59">
              <a:extLst>
                <a:ext uri="{FF2B5EF4-FFF2-40B4-BE49-F238E27FC236}">
                  <a16:creationId xmlns:a16="http://schemas.microsoft.com/office/drawing/2014/main" id="{02DC87B7-93C6-9770-30C6-C8DCA363FDB1}"/>
                </a:ext>
              </a:extLst>
            </p:cNvPr>
            <p:cNvSpPr/>
            <p:nvPr/>
          </p:nvSpPr>
          <p:spPr>
            <a:xfrm>
              <a:off x="5311964" y="1853821"/>
              <a:ext cx="231881" cy="230014"/>
            </a:xfrm>
            <a:custGeom>
              <a:avLst/>
              <a:gdLst/>
              <a:ahLst/>
              <a:cxnLst/>
              <a:rect l="l" t="t" r="r" b="b"/>
              <a:pathLst>
                <a:path w="8940" h="8868" extrusionOk="0">
                  <a:moveTo>
                    <a:pt x="4469" y="987"/>
                  </a:moveTo>
                  <a:cubicBezTo>
                    <a:pt x="4744" y="987"/>
                    <a:pt x="4961" y="1207"/>
                    <a:pt x="4961" y="1481"/>
                  </a:cubicBezTo>
                  <a:lnTo>
                    <a:pt x="4961" y="2079"/>
                  </a:lnTo>
                  <a:cubicBezTo>
                    <a:pt x="5594" y="2293"/>
                    <a:pt x="5933" y="2846"/>
                    <a:pt x="5942" y="3426"/>
                  </a:cubicBezTo>
                  <a:cubicBezTo>
                    <a:pt x="5951" y="3685"/>
                    <a:pt x="5746" y="3926"/>
                    <a:pt x="5487" y="3944"/>
                  </a:cubicBezTo>
                  <a:cubicBezTo>
                    <a:pt x="5472" y="3945"/>
                    <a:pt x="5457" y="3946"/>
                    <a:pt x="5442" y="3946"/>
                  </a:cubicBezTo>
                  <a:cubicBezTo>
                    <a:pt x="5177" y="3946"/>
                    <a:pt x="4961" y="3723"/>
                    <a:pt x="4961" y="3453"/>
                  </a:cubicBezTo>
                  <a:cubicBezTo>
                    <a:pt x="4961" y="3185"/>
                    <a:pt x="4747" y="2962"/>
                    <a:pt x="4461" y="2962"/>
                  </a:cubicBezTo>
                  <a:cubicBezTo>
                    <a:pt x="4176" y="2962"/>
                    <a:pt x="3971" y="3194"/>
                    <a:pt x="3971" y="3453"/>
                  </a:cubicBezTo>
                  <a:cubicBezTo>
                    <a:pt x="3971" y="3729"/>
                    <a:pt x="4194" y="3944"/>
                    <a:pt x="4461" y="3944"/>
                  </a:cubicBezTo>
                  <a:cubicBezTo>
                    <a:pt x="5273" y="3944"/>
                    <a:pt x="5942" y="4604"/>
                    <a:pt x="5942" y="5424"/>
                  </a:cubicBezTo>
                  <a:cubicBezTo>
                    <a:pt x="5942" y="6022"/>
                    <a:pt x="5577" y="6593"/>
                    <a:pt x="4961" y="6807"/>
                  </a:cubicBezTo>
                  <a:lnTo>
                    <a:pt x="4961" y="7378"/>
                  </a:lnTo>
                  <a:cubicBezTo>
                    <a:pt x="4961" y="7637"/>
                    <a:pt x="4774" y="7860"/>
                    <a:pt x="4524" y="7887"/>
                  </a:cubicBezTo>
                  <a:cubicBezTo>
                    <a:pt x="4508" y="7888"/>
                    <a:pt x="4492" y="7889"/>
                    <a:pt x="4476" y="7889"/>
                  </a:cubicBezTo>
                  <a:cubicBezTo>
                    <a:pt x="4195" y="7889"/>
                    <a:pt x="3971" y="7666"/>
                    <a:pt x="3971" y="7396"/>
                  </a:cubicBezTo>
                  <a:lnTo>
                    <a:pt x="3971" y="6807"/>
                  </a:lnTo>
                  <a:cubicBezTo>
                    <a:pt x="3355" y="6593"/>
                    <a:pt x="2998" y="6040"/>
                    <a:pt x="2989" y="5451"/>
                  </a:cubicBezTo>
                  <a:cubicBezTo>
                    <a:pt x="2980" y="5192"/>
                    <a:pt x="3186" y="4952"/>
                    <a:pt x="3444" y="4934"/>
                  </a:cubicBezTo>
                  <a:cubicBezTo>
                    <a:pt x="3459" y="4932"/>
                    <a:pt x="3474" y="4932"/>
                    <a:pt x="3489" y="4932"/>
                  </a:cubicBezTo>
                  <a:cubicBezTo>
                    <a:pt x="3755" y="4932"/>
                    <a:pt x="3971" y="5154"/>
                    <a:pt x="3971" y="5424"/>
                  </a:cubicBezTo>
                  <a:cubicBezTo>
                    <a:pt x="3971" y="5683"/>
                    <a:pt x="4176" y="5906"/>
                    <a:pt x="4461" y="5915"/>
                  </a:cubicBezTo>
                  <a:cubicBezTo>
                    <a:pt x="4756" y="5915"/>
                    <a:pt x="4961" y="5683"/>
                    <a:pt x="4961" y="5424"/>
                  </a:cubicBezTo>
                  <a:cubicBezTo>
                    <a:pt x="4961" y="5148"/>
                    <a:pt x="4738" y="4934"/>
                    <a:pt x="4461" y="4934"/>
                  </a:cubicBezTo>
                  <a:cubicBezTo>
                    <a:pt x="3650" y="4934"/>
                    <a:pt x="2989" y="4274"/>
                    <a:pt x="2989" y="3453"/>
                  </a:cubicBezTo>
                  <a:cubicBezTo>
                    <a:pt x="2989" y="2855"/>
                    <a:pt x="3328" y="2302"/>
                    <a:pt x="3971" y="2079"/>
                  </a:cubicBezTo>
                  <a:lnTo>
                    <a:pt x="3971" y="1490"/>
                  </a:lnTo>
                  <a:cubicBezTo>
                    <a:pt x="3971" y="1240"/>
                    <a:pt x="4158" y="1017"/>
                    <a:pt x="4408" y="991"/>
                  </a:cubicBezTo>
                  <a:cubicBezTo>
                    <a:pt x="4429" y="988"/>
                    <a:pt x="4449" y="987"/>
                    <a:pt x="4469" y="987"/>
                  </a:cubicBezTo>
                  <a:close/>
                  <a:moveTo>
                    <a:pt x="4470" y="0"/>
                  </a:moveTo>
                  <a:cubicBezTo>
                    <a:pt x="2026" y="0"/>
                    <a:pt x="1" y="1990"/>
                    <a:pt x="1" y="4434"/>
                  </a:cubicBezTo>
                  <a:cubicBezTo>
                    <a:pt x="1" y="6879"/>
                    <a:pt x="2026" y="8868"/>
                    <a:pt x="4470" y="8868"/>
                  </a:cubicBezTo>
                  <a:cubicBezTo>
                    <a:pt x="6915" y="8868"/>
                    <a:pt x="8940" y="6879"/>
                    <a:pt x="8940" y="4434"/>
                  </a:cubicBezTo>
                  <a:cubicBezTo>
                    <a:pt x="8940" y="1990"/>
                    <a:pt x="6915" y="0"/>
                    <a:pt x="44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270;p59">
              <a:extLst>
                <a:ext uri="{FF2B5EF4-FFF2-40B4-BE49-F238E27FC236}">
                  <a16:creationId xmlns:a16="http://schemas.microsoft.com/office/drawing/2014/main" id="{3D709FF3-BFA2-9EFC-38CB-BAC113C10009}"/>
                </a:ext>
              </a:extLst>
            </p:cNvPr>
            <p:cNvSpPr/>
            <p:nvPr/>
          </p:nvSpPr>
          <p:spPr>
            <a:xfrm rot="10800000">
              <a:off x="5373514" y="1648108"/>
              <a:ext cx="108548" cy="183067"/>
            </a:xfrm>
            <a:custGeom>
              <a:avLst/>
              <a:gdLst/>
              <a:ahLst/>
              <a:cxnLst/>
              <a:rect l="l" t="t" r="r" b="b"/>
              <a:pathLst>
                <a:path w="4185" h="7058" extrusionOk="0">
                  <a:moveTo>
                    <a:pt x="2088" y="1"/>
                  </a:moveTo>
                  <a:cubicBezTo>
                    <a:pt x="1928" y="1"/>
                    <a:pt x="1767" y="90"/>
                    <a:pt x="1678" y="224"/>
                  </a:cubicBezTo>
                  <a:lnTo>
                    <a:pt x="126" y="2686"/>
                  </a:lnTo>
                  <a:cubicBezTo>
                    <a:pt x="1" y="2873"/>
                    <a:pt x="19" y="3123"/>
                    <a:pt x="170" y="3293"/>
                  </a:cubicBezTo>
                  <a:cubicBezTo>
                    <a:pt x="268" y="3400"/>
                    <a:pt x="402" y="3453"/>
                    <a:pt x="545" y="3453"/>
                  </a:cubicBezTo>
                  <a:lnTo>
                    <a:pt x="1107" y="3453"/>
                  </a:lnTo>
                  <a:lnTo>
                    <a:pt x="1107" y="7057"/>
                  </a:lnTo>
                  <a:cubicBezTo>
                    <a:pt x="1428" y="7004"/>
                    <a:pt x="1758" y="6968"/>
                    <a:pt x="2088" y="6968"/>
                  </a:cubicBezTo>
                  <a:cubicBezTo>
                    <a:pt x="2427" y="6968"/>
                    <a:pt x="2757" y="7004"/>
                    <a:pt x="3079" y="7057"/>
                  </a:cubicBezTo>
                  <a:lnTo>
                    <a:pt x="3079" y="3453"/>
                  </a:lnTo>
                  <a:lnTo>
                    <a:pt x="3641" y="3453"/>
                  </a:lnTo>
                  <a:cubicBezTo>
                    <a:pt x="3774" y="3453"/>
                    <a:pt x="3917" y="3400"/>
                    <a:pt x="4015" y="3293"/>
                  </a:cubicBezTo>
                  <a:cubicBezTo>
                    <a:pt x="4167" y="3123"/>
                    <a:pt x="4185" y="2873"/>
                    <a:pt x="4060" y="2686"/>
                  </a:cubicBezTo>
                  <a:lnTo>
                    <a:pt x="2508" y="224"/>
                  </a:lnTo>
                  <a:cubicBezTo>
                    <a:pt x="2418" y="90"/>
                    <a:pt x="2258" y="1"/>
                    <a:pt x="20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" name="Google Shape;2385;p59">
            <a:extLst>
              <a:ext uri="{FF2B5EF4-FFF2-40B4-BE49-F238E27FC236}">
                <a16:creationId xmlns:a16="http://schemas.microsoft.com/office/drawing/2014/main" id="{A6D8B8B9-BF10-7511-1584-A097BECA6F9B}"/>
              </a:ext>
            </a:extLst>
          </p:cNvPr>
          <p:cNvGrpSpPr/>
          <p:nvPr/>
        </p:nvGrpSpPr>
        <p:grpSpPr>
          <a:xfrm>
            <a:off x="950151" y="1614312"/>
            <a:ext cx="383203" cy="436142"/>
            <a:chOff x="2781948" y="2763820"/>
            <a:chExt cx="383203" cy="436142"/>
          </a:xfrm>
        </p:grpSpPr>
        <p:sp>
          <p:nvSpPr>
            <p:cNvPr id="17" name="Google Shape;2386;p59">
              <a:extLst>
                <a:ext uri="{FF2B5EF4-FFF2-40B4-BE49-F238E27FC236}">
                  <a16:creationId xmlns:a16="http://schemas.microsoft.com/office/drawing/2014/main" id="{870173C6-C814-F218-D411-4925E6EBE27B}"/>
                </a:ext>
              </a:extLst>
            </p:cNvPr>
            <p:cNvSpPr/>
            <p:nvPr/>
          </p:nvSpPr>
          <p:spPr>
            <a:xfrm>
              <a:off x="2935343" y="2994562"/>
              <a:ext cx="76853" cy="76853"/>
            </a:xfrm>
            <a:custGeom>
              <a:avLst/>
              <a:gdLst/>
              <a:ahLst/>
              <a:cxnLst/>
              <a:rect l="l" t="t" r="r" b="b"/>
              <a:pathLst>
                <a:path w="2963" h="2963" extrusionOk="0">
                  <a:moveTo>
                    <a:pt x="1482" y="1"/>
                  </a:moveTo>
                  <a:cubicBezTo>
                    <a:pt x="670" y="1"/>
                    <a:pt x="1" y="670"/>
                    <a:pt x="1" y="1482"/>
                  </a:cubicBezTo>
                  <a:cubicBezTo>
                    <a:pt x="1" y="2294"/>
                    <a:pt x="670" y="2963"/>
                    <a:pt x="1482" y="2963"/>
                  </a:cubicBezTo>
                  <a:cubicBezTo>
                    <a:pt x="2294" y="2963"/>
                    <a:pt x="2963" y="2294"/>
                    <a:pt x="2963" y="1482"/>
                  </a:cubicBezTo>
                  <a:cubicBezTo>
                    <a:pt x="2963" y="670"/>
                    <a:pt x="2294" y="1"/>
                    <a:pt x="14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387;p59">
              <a:extLst>
                <a:ext uri="{FF2B5EF4-FFF2-40B4-BE49-F238E27FC236}">
                  <a16:creationId xmlns:a16="http://schemas.microsoft.com/office/drawing/2014/main" id="{56026C2D-1EF5-3813-1AB7-CFD0CD871202}"/>
                </a:ext>
              </a:extLst>
            </p:cNvPr>
            <p:cNvSpPr/>
            <p:nvPr/>
          </p:nvSpPr>
          <p:spPr>
            <a:xfrm>
              <a:off x="2935110" y="3083658"/>
              <a:ext cx="76853" cy="116304"/>
            </a:xfrm>
            <a:custGeom>
              <a:avLst/>
              <a:gdLst/>
              <a:ahLst/>
              <a:cxnLst/>
              <a:rect l="l" t="t" r="r" b="b"/>
              <a:pathLst>
                <a:path w="2963" h="4484" extrusionOk="0">
                  <a:moveTo>
                    <a:pt x="1" y="1"/>
                  </a:moveTo>
                  <a:lnTo>
                    <a:pt x="1" y="3979"/>
                  </a:lnTo>
                  <a:cubicBezTo>
                    <a:pt x="1" y="4149"/>
                    <a:pt x="90" y="4318"/>
                    <a:pt x="233" y="4408"/>
                  </a:cubicBezTo>
                  <a:cubicBezTo>
                    <a:pt x="316" y="4459"/>
                    <a:pt x="407" y="4482"/>
                    <a:pt x="496" y="4482"/>
                  </a:cubicBezTo>
                  <a:cubicBezTo>
                    <a:pt x="656" y="4482"/>
                    <a:pt x="810" y="4406"/>
                    <a:pt x="902" y="4274"/>
                  </a:cubicBezTo>
                  <a:lnTo>
                    <a:pt x="1134" y="3935"/>
                  </a:lnTo>
                  <a:cubicBezTo>
                    <a:pt x="1232" y="3841"/>
                    <a:pt x="1357" y="3794"/>
                    <a:pt x="1482" y="3794"/>
                  </a:cubicBezTo>
                  <a:cubicBezTo>
                    <a:pt x="1607" y="3794"/>
                    <a:pt x="1732" y="3841"/>
                    <a:pt x="1830" y="3935"/>
                  </a:cubicBezTo>
                  <a:lnTo>
                    <a:pt x="2053" y="4265"/>
                  </a:lnTo>
                  <a:cubicBezTo>
                    <a:pt x="2147" y="4398"/>
                    <a:pt x="2297" y="4484"/>
                    <a:pt x="2453" y="4484"/>
                  </a:cubicBezTo>
                  <a:cubicBezTo>
                    <a:pt x="2474" y="4484"/>
                    <a:pt x="2495" y="4482"/>
                    <a:pt x="2517" y="4479"/>
                  </a:cubicBezTo>
                  <a:cubicBezTo>
                    <a:pt x="2775" y="4452"/>
                    <a:pt x="2963" y="4238"/>
                    <a:pt x="2963" y="3988"/>
                  </a:cubicBezTo>
                  <a:lnTo>
                    <a:pt x="2963" y="1"/>
                  </a:lnTo>
                  <a:cubicBezTo>
                    <a:pt x="2543" y="313"/>
                    <a:pt x="2035" y="509"/>
                    <a:pt x="1482" y="509"/>
                  </a:cubicBezTo>
                  <a:cubicBezTo>
                    <a:pt x="929" y="509"/>
                    <a:pt x="420" y="313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388;p59">
              <a:extLst>
                <a:ext uri="{FF2B5EF4-FFF2-40B4-BE49-F238E27FC236}">
                  <a16:creationId xmlns:a16="http://schemas.microsoft.com/office/drawing/2014/main" id="{7BC5F72E-CA0C-D530-B1C7-A43B3C43BBD9}"/>
                </a:ext>
              </a:extLst>
            </p:cNvPr>
            <p:cNvSpPr/>
            <p:nvPr/>
          </p:nvSpPr>
          <p:spPr>
            <a:xfrm>
              <a:off x="3088531" y="2763820"/>
              <a:ext cx="76619" cy="102349"/>
            </a:xfrm>
            <a:custGeom>
              <a:avLst/>
              <a:gdLst/>
              <a:ahLst/>
              <a:cxnLst/>
              <a:rect l="l" t="t" r="r" b="b"/>
              <a:pathLst>
                <a:path w="2954" h="3946" extrusionOk="0">
                  <a:moveTo>
                    <a:pt x="1480" y="1"/>
                  </a:moveTo>
                  <a:cubicBezTo>
                    <a:pt x="1454" y="1"/>
                    <a:pt x="1428" y="1"/>
                    <a:pt x="1401" y="3"/>
                  </a:cubicBezTo>
                  <a:cubicBezTo>
                    <a:pt x="607" y="47"/>
                    <a:pt x="1" y="716"/>
                    <a:pt x="1" y="1501"/>
                  </a:cubicBezTo>
                  <a:lnTo>
                    <a:pt x="1" y="3946"/>
                  </a:lnTo>
                  <a:lnTo>
                    <a:pt x="2463" y="3946"/>
                  </a:lnTo>
                  <a:cubicBezTo>
                    <a:pt x="2739" y="3946"/>
                    <a:pt x="2953" y="3723"/>
                    <a:pt x="2953" y="3446"/>
                  </a:cubicBezTo>
                  <a:lnTo>
                    <a:pt x="2953" y="1484"/>
                  </a:lnTo>
                  <a:cubicBezTo>
                    <a:pt x="2953" y="663"/>
                    <a:pt x="2292" y="1"/>
                    <a:pt x="14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389;p59">
              <a:extLst>
                <a:ext uri="{FF2B5EF4-FFF2-40B4-BE49-F238E27FC236}">
                  <a16:creationId xmlns:a16="http://schemas.microsoft.com/office/drawing/2014/main" id="{9231B4DF-255F-8DF1-AECD-F05391583389}"/>
                </a:ext>
              </a:extLst>
            </p:cNvPr>
            <p:cNvSpPr/>
            <p:nvPr/>
          </p:nvSpPr>
          <p:spPr>
            <a:xfrm>
              <a:off x="3088531" y="3045712"/>
              <a:ext cx="76619" cy="102349"/>
            </a:xfrm>
            <a:custGeom>
              <a:avLst/>
              <a:gdLst/>
              <a:ahLst/>
              <a:cxnLst/>
              <a:rect l="l" t="t" r="r" b="b"/>
              <a:pathLst>
                <a:path w="2954" h="3946" extrusionOk="0">
                  <a:moveTo>
                    <a:pt x="1" y="0"/>
                  </a:moveTo>
                  <a:lnTo>
                    <a:pt x="1" y="2445"/>
                  </a:lnTo>
                  <a:cubicBezTo>
                    <a:pt x="1" y="3239"/>
                    <a:pt x="607" y="3899"/>
                    <a:pt x="1401" y="3944"/>
                  </a:cubicBezTo>
                  <a:cubicBezTo>
                    <a:pt x="1428" y="3945"/>
                    <a:pt x="1454" y="3946"/>
                    <a:pt x="1480" y="3946"/>
                  </a:cubicBezTo>
                  <a:cubicBezTo>
                    <a:pt x="2292" y="3946"/>
                    <a:pt x="2953" y="3284"/>
                    <a:pt x="2953" y="2472"/>
                  </a:cubicBezTo>
                  <a:lnTo>
                    <a:pt x="2953" y="500"/>
                  </a:lnTo>
                  <a:cubicBezTo>
                    <a:pt x="2953" y="224"/>
                    <a:pt x="2739" y="0"/>
                    <a:pt x="24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390;p59">
              <a:extLst>
                <a:ext uri="{FF2B5EF4-FFF2-40B4-BE49-F238E27FC236}">
                  <a16:creationId xmlns:a16="http://schemas.microsoft.com/office/drawing/2014/main" id="{A2427880-B767-8630-73FA-51ECB4D3C23B}"/>
                </a:ext>
              </a:extLst>
            </p:cNvPr>
            <p:cNvSpPr/>
            <p:nvPr/>
          </p:nvSpPr>
          <p:spPr>
            <a:xfrm>
              <a:off x="2781948" y="2763872"/>
              <a:ext cx="294105" cy="384134"/>
            </a:xfrm>
            <a:custGeom>
              <a:avLst/>
              <a:gdLst/>
              <a:ahLst/>
              <a:cxnLst/>
              <a:rect l="l" t="t" r="r" b="b"/>
              <a:pathLst>
                <a:path w="11339" h="14810" extrusionOk="0">
                  <a:moveTo>
                    <a:pt x="8368" y="2954"/>
                  </a:moveTo>
                  <a:cubicBezTo>
                    <a:pt x="8627" y="2954"/>
                    <a:pt x="8841" y="3141"/>
                    <a:pt x="8868" y="3391"/>
                  </a:cubicBezTo>
                  <a:cubicBezTo>
                    <a:pt x="8903" y="3694"/>
                    <a:pt x="8671" y="3944"/>
                    <a:pt x="8386" y="3944"/>
                  </a:cubicBezTo>
                  <a:lnTo>
                    <a:pt x="2480" y="3944"/>
                  </a:lnTo>
                  <a:cubicBezTo>
                    <a:pt x="2230" y="3944"/>
                    <a:pt x="2007" y="3756"/>
                    <a:pt x="1981" y="3507"/>
                  </a:cubicBezTo>
                  <a:cubicBezTo>
                    <a:pt x="1945" y="3203"/>
                    <a:pt x="2177" y="2954"/>
                    <a:pt x="2471" y="2954"/>
                  </a:cubicBezTo>
                  <a:close/>
                  <a:moveTo>
                    <a:pt x="8368" y="5942"/>
                  </a:moveTo>
                  <a:cubicBezTo>
                    <a:pt x="8627" y="5942"/>
                    <a:pt x="8841" y="6129"/>
                    <a:pt x="8868" y="6379"/>
                  </a:cubicBezTo>
                  <a:cubicBezTo>
                    <a:pt x="8903" y="6683"/>
                    <a:pt x="8671" y="6932"/>
                    <a:pt x="8386" y="6932"/>
                  </a:cubicBezTo>
                  <a:lnTo>
                    <a:pt x="2480" y="6932"/>
                  </a:lnTo>
                  <a:cubicBezTo>
                    <a:pt x="2230" y="6932"/>
                    <a:pt x="2007" y="6745"/>
                    <a:pt x="1981" y="6495"/>
                  </a:cubicBezTo>
                  <a:cubicBezTo>
                    <a:pt x="1945" y="6192"/>
                    <a:pt x="2177" y="5942"/>
                    <a:pt x="2471" y="5942"/>
                  </a:cubicBezTo>
                  <a:close/>
                  <a:moveTo>
                    <a:pt x="2462" y="1"/>
                  </a:moveTo>
                  <a:cubicBezTo>
                    <a:pt x="1097" y="1"/>
                    <a:pt x="0" y="1098"/>
                    <a:pt x="0" y="2463"/>
                  </a:cubicBezTo>
                  <a:lnTo>
                    <a:pt x="0" y="12347"/>
                  </a:lnTo>
                  <a:cubicBezTo>
                    <a:pt x="0" y="13712"/>
                    <a:pt x="1097" y="14810"/>
                    <a:pt x="2462" y="14810"/>
                  </a:cubicBezTo>
                  <a:lnTo>
                    <a:pt x="4925" y="14810"/>
                  </a:lnTo>
                  <a:lnTo>
                    <a:pt x="4925" y="10376"/>
                  </a:lnTo>
                  <a:cubicBezTo>
                    <a:pt x="4925" y="10206"/>
                    <a:pt x="4942" y="10046"/>
                    <a:pt x="4969" y="9885"/>
                  </a:cubicBezTo>
                  <a:lnTo>
                    <a:pt x="2471" y="9885"/>
                  </a:lnTo>
                  <a:cubicBezTo>
                    <a:pt x="2221" y="9885"/>
                    <a:pt x="1998" y="9698"/>
                    <a:pt x="1972" y="9448"/>
                  </a:cubicBezTo>
                  <a:cubicBezTo>
                    <a:pt x="1936" y="9154"/>
                    <a:pt x="2168" y="8904"/>
                    <a:pt x="2462" y="8904"/>
                  </a:cubicBezTo>
                  <a:lnTo>
                    <a:pt x="5433" y="8904"/>
                  </a:lnTo>
                  <a:cubicBezTo>
                    <a:pt x="5878" y="8310"/>
                    <a:pt x="6583" y="7915"/>
                    <a:pt x="7385" y="7915"/>
                  </a:cubicBezTo>
                  <a:cubicBezTo>
                    <a:pt x="7450" y="7915"/>
                    <a:pt x="7516" y="7917"/>
                    <a:pt x="7583" y="7923"/>
                  </a:cubicBezTo>
                  <a:cubicBezTo>
                    <a:pt x="8868" y="8021"/>
                    <a:pt x="9849" y="9118"/>
                    <a:pt x="9849" y="10412"/>
                  </a:cubicBezTo>
                  <a:lnTo>
                    <a:pt x="9849" y="14810"/>
                  </a:lnTo>
                  <a:lnTo>
                    <a:pt x="11339" y="14810"/>
                  </a:lnTo>
                  <a:cubicBezTo>
                    <a:pt x="11027" y="14399"/>
                    <a:pt x="10839" y="13891"/>
                    <a:pt x="10839" y="13338"/>
                  </a:cubicBezTo>
                  <a:lnTo>
                    <a:pt x="10839" y="1482"/>
                  </a:lnTo>
                  <a:cubicBezTo>
                    <a:pt x="10839" y="920"/>
                    <a:pt x="11027" y="411"/>
                    <a:pt x="113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" name="Google Shape;2244;p59">
            <a:extLst>
              <a:ext uri="{FF2B5EF4-FFF2-40B4-BE49-F238E27FC236}">
                <a16:creationId xmlns:a16="http://schemas.microsoft.com/office/drawing/2014/main" id="{2AB8FD0A-1EE5-A467-810A-B192999A441E}"/>
              </a:ext>
            </a:extLst>
          </p:cNvPr>
          <p:cNvGrpSpPr/>
          <p:nvPr/>
        </p:nvGrpSpPr>
        <p:grpSpPr>
          <a:xfrm>
            <a:off x="1564724" y="2803928"/>
            <a:ext cx="437126" cy="436139"/>
            <a:chOff x="2755569" y="1648160"/>
            <a:chExt cx="437126" cy="436139"/>
          </a:xfrm>
        </p:grpSpPr>
        <p:sp>
          <p:nvSpPr>
            <p:cNvPr id="36" name="Google Shape;2245;p59">
              <a:extLst>
                <a:ext uri="{FF2B5EF4-FFF2-40B4-BE49-F238E27FC236}">
                  <a16:creationId xmlns:a16="http://schemas.microsoft.com/office/drawing/2014/main" id="{6A71785A-2053-A7C9-58F4-1DF884D10BDE}"/>
                </a:ext>
              </a:extLst>
            </p:cNvPr>
            <p:cNvSpPr/>
            <p:nvPr/>
          </p:nvSpPr>
          <p:spPr>
            <a:xfrm>
              <a:off x="2946678" y="1648160"/>
              <a:ext cx="246017" cy="243631"/>
            </a:xfrm>
            <a:custGeom>
              <a:avLst/>
              <a:gdLst/>
              <a:ahLst/>
              <a:cxnLst/>
              <a:rect l="l" t="t" r="r" b="b"/>
              <a:pathLst>
                <a:path w="9485" h="9393" extrusionOk="0">
                  <a:moveTo>
                    <a:pt x="6954" y="1"/>
                  </a:moveTo>
                  <a:cubicBezTo>
                    <a:pt x="6822" y="1"/>
                    <a:pt x="6694" y="50"/>
                    <a:pt x="6603" y="141"/>
                  </a:cubicBezTo>
                  <a:lnTo>
                    <a:pt x="4631" y="2149"/>
                  </a:lnTo>
                  <a:cubicBezTo>
                    <a:pt x="4533" y="2238"/>
                    <a:pt x="4488" y="2363"/>
                    <a:pt x="4488" y="2497"/>
                  </a:cubicBezTo>
                  <a:lnTo>
                    <a:pt x="4488" y="4263"/>
                  </a:lnTo>
                  <a:lnTo>
                    <a:pt x="206" y="8545"/>
                  </a:lnTo>
                  <a:cubicBezTo>
                    <a:pt x="28" y="8723"/>
                    <a:pt x="1" y="9009"/>
                    <a:pt x="162" y="9205"/>
                  </a:cubicBezTo>
                  <a:cubicBezTo>
                    <a:pt x="262" y="9329"/>
                    <a:pt x="406" y="9392"/>
                    <a:pt x="549" y="9392"/>
                  </a:cubicBezTo>
                  <a:cubicBezTo>
                    <a:pt x="674" y="9392"/>
                    <a:pt x="798" y="9345"/>
                    <a:pt x="893" y="9250"/>
                  </a:cubicBezTo>
                  <a:lnTo>
                    <a:pt x="5184" y="4959"/>
                  </a:lnTo>
                  <a:lnTo>
                    <a:pt x="6950" y="4959"/>
                  </a:lnTo>
                  <a:cubicBezTo>
                    <a:pt x="7075" y="4959"/>
                    <a:pt x="7200" y="4905"/>
                    <a:pt x="7298" y="4816"/>
                  </a:cubicBezTo>
                  <a:lnTo>
                    <a:pt x="9297" y="2844"/>
                  </a:lnTo>
                  <a:cubicBezTo>
                    <a:pt x="9439" y="2702"/>
                    <a:pt x="9484" y="2488"/>
                    <a:pt x="9404" y="2309"/>
                  </a:cubicBezTo>
                  <a:cubicBezTo>
                    <a:pt x="9332" y="2122"/>
                    <a:pt x="9154" y="2006"/>
                    <a:pt x="8949" y="2006"/>
                  </a:cubicBezTo>
                  <a:lnTo>
                    <a:pt x="7441" y="2006"/>
                  </a:lnTo>
                  <a:lnTo>
                    <a:pt x="7441" y="489"/>
                  </a:lnTo>
                  <a:cubicBezTo>
                    <a:pt x="7441" y="293"/>
                    <a:pt x="7325" y="115"/>
                    <a:pt x="7138" y="34"/>
                  </a:cubicBezTo>
                  <a:cubicBezTo>
                    <a:pt x="7078" y="12"/>
                    <a:pt x="7015" y="1"/>
                    <a:pt x="69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246;p59">
              <a:extLst>
                <a:ext uri="{FF2B5EF4-FFF2-40B4-BE49-F238E27FC236}">
                  <a16:creationId xmlns:a16="http://schemas.microsoft.com/office/drawing/2014/main" id="{9C3F2B83-6C6A-C6A3-B38C-788CB9085167}"/>
                </a:ext>
              </a:extLst>
            </p:cNvPr>
            <p:cNvSpPr/>
            <p:nvPr/>
          </p:nvSpPr>
          <p:spPr>
            <a:xfrm>
              <a:off x="2755569" y="1674487"/>
              <a:ext cx="409579" cy="409813"/>
            </a:xfrm>
            <a:custGeom>
              <a:avLst/>
              <a:gdLst/>
              <a:ahLst/>
              <a:cxnLst/>
              <a:rect l="l" t="t" r="r" b="b"/>
              <a:pathLst>
                <a:path w="15791" h="15800" extrusionOk="0">
                  <a:moveTo>
                    <a:pt x="7913" y="1"/>
                  </a:moveTo>
                  <a:cubicBezTo>
                    <a:pt x="3569" y="1"/>
                    <a:pt x="0" y="3542"/>
                    <a:pt x="0" y="7887"/>
                  </a:cubicBezTo>
                  <a:cubicBezTo>
                    <a:pt x="0" y="12231"/>
                    <a:pt x="3569" y="15800"/>
                    <a:pt x="7913" y="15800"/>
                  </a:cubicBezTo>
                  <a:cubicBezTo>
                    <a:pt x="12258" y="15800"/>
                    <a:pt x="15790" y="12231"/>
                    <a:pt x="15790" y="7887"/>
                  </a:cubicBezTo>
                  <a:cubicBezTo>
                    <a:pt x="15790" y="6772"/>
                    <a:pt x="15541" y="5701"/>
                    <a:pt x="15095" y="4702"/>
                  </a:cubicBezTo>
                  <a:cubicBezTo>
                    <a:pt x="14863" y="4845"/>
                    <a:pt x="14595" y="4934"/>
                    <a:pt x="14318" y="4934"/>
                  </a:cubicBezTo>
                  <a:lnTo>
                    <a:pt x="12954" y="4934"/>
                  </a:lnTo>
                  <a:lnTo>
                    <a:pt x="12641" y="5246"/>
                  </a:lnTo>
                  <a:cubicBezTo>
                    <a:pt x="13078" y="6031"/>
                    <a:pt x="13328" y="6923"/>
                    <a:pt x="13328" y="7887"/>
                  </a:cubicBezTo>
                  <a:cubicBezTo>
                    <a:pt x="13328" y="10868"/>
                    <a:pt x="10901" y="13302"/>
                    <a:pt x="7917" y="13302"/>
                  </a:cubicBezTo>
                  <a:cubicBezTo>
                    <a:pt x="7901" y="13302"/>
                    <a:pt x="7885" y="13302"/>
                    <a:pt x="7869" y="13302"/>
                  </a:cubicBezTo>
                  <a:cubicBezTo>
                    <a:pt x="4925" y="13284"/>
                    <a:pt x="2516" y="10875"/>
                    <a:pt x="2489" y="7931"/>
                  </a:cubicBezTo>
                  <a:cubicBezTo>
                    <a:pt x="2471" y="4925"/>
                    <a:pt x="4907" y="2463"/>
                    <a:pt x="7913" y="2463"/>
                  </a:cubicBezTo>
                  <a:cubicBezTo>
                    <a:pt x="8868" y="2463"/>
                    <a:pt x="9769" y="2722"/>
                    <a:pt x="10554" y="3159"/>
                  </a:cubicBezTo>
                  <a:lnTo>
                    <a:pt x="10866" y="2838"/>
                  </a:lnTo>
                  <a:lnTo>
                    <a:pt x="10866" y="1482"/>
                  </a:lnTo>
                  <a:cubicBezTo>
                    <a:pt x="10866" y="1196"/>
                    <a:pt x="10946" y="928"/>
                    <a:pt x="11098" y="697"/>
                  </a:cubicBezTo>
                  <a:cubicBezTo>
                    <a:pt x="10099" y="259"/>
                    <a:pt x="9028" y="1"/>
                    <a:pt x="79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2247;p59">
              <a:extLst>
                <a:ext uri="{FF2B5EF4-FFF2-40B4-BE49-F238E27FC236}">
                  <a16:creationId xmlns:a16="http://schemas.microsoft.com/office/drawing/2014/main" id="{8704C879-A397-F6C0-2788-FBFC70C05DBC}"/>
                </a:ext>
              </a:extLst>
            </p:cNvPr>
            <p:cNvSpPr/>
            <p:nvPr/>
          </p:nvSpPr>
          <p:spPr>
            <a:xfrm>
              <a:off x="2845806" y="1764050"/>
              <a:ext cx="230014" cy="230014"/>
            </a:xfrm>
            <a:custGeom>
              <a:avLst/>
              <a:gdLst/>
              <a:ahLst/>
              <a:cxnLst/>
              <a:rect l="l" t="t" r="r" b="b"/>
              <a:pathLst>
                <a:path w="8868" h="8868" extrusionOk="0">
                  <a:moveTo>
                    <a:pt x="4434" y="0"/>
                  </a:moveTo>
                  <a:cubicBezTo>
                    <a:pt x="1990" y="0"/>
                    <a:pt x="0" y="1989"/>
                    <a:pt x="0" y="4434"/>
                  </a:cubicBezTo>
                  <a:cubicBezTo>
                    <a:pt x="0" y="6878"/>
                    <a:pt x="1990" y="8868"/>
                    <a:pt x="4434" y="8868"/>
                  </a:cubicBezTo>
                  <a:cubicBezTo>
                    <a:pt x="6878" y="8868"/>
                    <a:pt x="8868" y="6878"/>
                    <a:pt x="8868" y="4434"/>
                  </a:cubicBezTo>
                  <a:cubicBezTo>
                    <a:pt x="8868" y="3747"/>
                    <a:pt x="8698" y="3114"/>
                    <a:pt x="8422" y="2534"/>
                  </a:cubicBezTo>
                  <a:lnTo>
                    <a:pt x="6397" y="4568"/>
                  </a:lnTo>
                  <a:cubicBezTo>
                    <a:pt x="6325" y="5594"/>
                    <a:pt x="5478" y="6405"/>
                    <a:pt x="4434" y="6405"/>
                  </a:cubicBezTo>
                  <a:cubicBezTo>
                    <a:pt x="3346" y="6405"/>
                    <a:pt x="2463" y="5522"/>
                    <a:pt x="2463" y="4434"/>
                  </a:cubicBezTo>
                  <a:cubicBezTo>
                    <a:pt x="2463" y="3390"/>
                    <a:pt x="3274" y="2543"/>
                    <a:pt x="4300" y="2480"/>
                  </a:cubicBezTo>
                  <a:lnTo>
                    <a:pt x="6334" y="446"/>
                  </a:lnTo>
                  <a:cubicBezTo>
                    <a:pt x="5754" y="170"/>
                    <a:pt x="5121" y="0"/>
                    <a:pt x="4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" name="Google Shape;2374;p59">
            <a:extLst>
              <a:ext uri="{FF2B5EF4-FFF2-40B4-BE49-F238E27FC236}">
                <a16:creationId xmlns:a16="http://schemas.microsoft.com/office/drawing/2014/main" id="{2640CB61-CC9B-E4BA-9D85-34F68D430D89}"/>
              </a:ext>
            </a:extLst>
          </p:cNvPr>
          <p:cNvGrpSpPr/>
          <p:nvPr/>
        </p:nvGrpSpPr>
        <p:grpSpPr>
          <a:xfrm>
            <a:off x="1565657" y="2143956"/>
            <a:ext cx="436193" cy="436194"/>
            <a:chOff x="1477125" y="2763872"/>
            <a:chExt cx="436193" cy="436194"/>
          </a:xfrm>
        </p:grpSpPr>
        <p:sp>
          <p:nvSpPr>
            <p:cNvPr id="40" name="Google Shape;2375;p59">
              <a:extLst>
                <a:ext uri="{FF2B5EF4-FFF2-40B4-BE49-F238E27FC236}">
                  <a16:creationId xmlns:a16="http://schemas.microsoft.com/office/drawing/2014/main" id="{C79E21C8-1499-9F0D-C53B-28D04F5F0F53}"/>
                </a:ext>
              </a:extLst>
            </p:cNvPr>
            <p:cNvSpPr/>
            <p:nvPr/>
          </p:nvSpPr>
          <p:spPr>
            <a:xfrm>
              <a:off x="1760105" y="2969117"/>
              <a:ext cx="127768" cy="127768"/>
            </a:xfrm>
            <a:custGeom>
              <a:avLst/>
              <a:gdLst/>
              <a:ahLst/>
              <a:cxnLst/>
              <a:rect l="l" t="t" r="r" b="b"/>
              <a:pathLst>
                <a:path w="4926" h="4926" extrusionOk="0">
                  <a:moveTo>
                    <a:pt x="2463" y="1"/>
                  </a:moveTo>
                  <a:cubicBezTo>
                    <a:pt x="1098" y="1"/>
                    <a:pt x="1" y="1107"/>
                    <a:pt x="1" y="2463"/>
                  </a:cubicBezTo>
                  <a:cubicBezTo>
                    <a:pt x="1" y="3819"/>
                    <a:pt x="1098" y="4925"/>
                    <a:pt x="2463" y="4925"/>
                  </a:cubicBezTo>
                  <a:cubicBezTo>
                    <a:pt x="3819" y="4925"/>
                    <a:pt x="4925" y="3819"/>
                    <a:pt x="4925" y="2463"/>
                  </a:cubicBezTo>
                  <a:cubicBezTo>
                    <a:pt x="4925" y="1107"/>
                    <a:pt x="3819" y="1"/>
                    <a:pt x="24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376;p59">
              <a:extLst>
                <a:ext uri="{FF2B5EF4-FFF2-40B4-BE49-F238E27FC236}">
                  <a16:creationId xmlns:a16="http://schemas.microsoft.com/office/drawing/2014/main" id="{5D6A70E1-2464-1C7A-97B3-CDCEAF23AA2C}"/>
                </a:ext>
              </a:extLst>
            </p:cNvPr>
            <p:cNvSpPr/>
            <p:nvPr/>
          </p:nvSpPr>
          <p:spPr>
            <a:xfrm>
              <a:off x="1502803" y="2763872"/>
              <a:ext cx="127768" cy="128676"/>
            </a:xfrm>
            <a:custGeom>
              <a:avLst/>
              <a:gdLst/>
              <a:ahLst/>
              <a:cxnLst/>
              <a:rect l="l" t="t" r="r" b="b"/>
              <a:pathLst>
                <a:path w="4926" h="4961" extrusionOk="0">
                  <a:moveTo>
                    <a:pt x="2463" y="1"/>
                  </a:moveTo>
                  <a:cubicBezTo>
                    <a:pt x="1107" y="1"/>
                    <a:pt x="1" y="1134"/>
                    <a:pt x="1" y="2499"/>
                  </a:cubicBezTo>
                  <a:cubicBezTo>
                    <a:pt x="1" y="3855"/>
                    <a:pt x="1107" y="4961"/>
                    <a:pt x="2463" y="4961"/>
                  </a:cubicBezTo>
                  <a:cubicBezTo>
                    <a:pt x="3819" y="4961"/>
                    <a:pt x="4925" y="3855"/>
                    <a:pt x="4925" y="2499"/>
                  </a:cubicBezTo>
                  <a:cubicBezTo>
                    <a:pt x="4925" y="1134"/>
                    <a:pt x="3819" y="1"/>
                    <a:pt x="24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377;p59">
              <a:extLst>
                <a:ext uri="{FF2B5EF4-FFF2-40B4-BE49-F238E27FC236}">
                  <a16:creationId xmlns:a16="http://schemas.microsoft.com/office/drawing/2014/main" id="{2CD6AB44-FE2D-0297-3277-15D7491F9D3E}"/>
                </a:ext>
              </a:extLst>
            </p:cNvPr>
            <p:cNvSpPr/>
            <p:nvPr/>
          </p:nvSpPr>
          <p:spPr>
            <a:xfrm>
              <a:off x="1682604" y="2763872"/>
              <a:ext cx="206177" cy="192534"/>
            </a:xfrm>
            <a:custGeom>
              <a:avLst/>
              <a:gdLst/>
              <a:ahLst/>
              <a:cxnLst/>
              <a:rect l="l" t="t" r="r" b="b"/>
              <a:pathLst>
                <a:path w="7949" h="7423" extrusionOk="0">
                  <a:moveTo>
                    <a:pt x="491" y="1"/>
                  </a:moveTo>
                  <a:cubicBezTo>
                    <a:pt x="214" y="1"/>
                    <a:pt x="0" y="215"/>
                    <a:pt x="0" y="491"/>
                  </a:cubicBezTo>
                  <a:cubicBezTo>
                    <a:pt x="0" y="759"/>
                    <a:pt x="214" y="982"/>
                    <a:pt x="491" y="982"/>
                  </a:cubicBezTo>
                  <a:cubicBezTo>
                    <a:pt x="2222" y="982"/>
                    <a:pt x="3694" y="2302"/>
                    <a:pt x="3934" y="3971"/>
                  </a:cubicBezTo>
                  <a:lnTo>
                    <a:pt x="3479" y="3971"/>
                  </a:lnTo>
                  <a:cubicBezTo>
                    <a:pt x="3292" y="3971"/>
                    <a:pt x="3114" y="4078"/>
                    <a:pt x="3033" y="4247"/>
                  </a:cubicBezTo>
                  <a:cubicBezTo>
                    <a:pt x="2953" y="4426"/>
                    <a:pt x="2971" y="4622"/>
                    <a:pt x="3096" y="4773"/>
                  </a:cubicBezTo>
                  <a:lnTo>
                    <a:pt x="5067" y="7236"/>
                  </a:lnTo>
                  <a:cubicBezTo>
                    <a:pt x="5157" y="7352"/>
                    <a:pt x="5299" y="7423"/>
                    <a:pt x="5451" y="7423"/>
                  </a:cubicBezTo>
                  <a:cubicBezTo>
                    <a:pt x="5603" y="7423"/>
                    <a:pt x="5736" y="7352"/>
                    <a:pt x="5835" y="7236"/>
                  </a:cubicBezTo>
                  <a:lnTo>
                    <a:pt x="7806" y="4773"/>
                  </a:lnTo>
                  <a:cubicBezTo>
                    <a:pt x="7922" y="4622"/>
                    <a:pt x="7949" y="4426"/>
                    <a:pt x="7860" y="4247"/>
                  </a:cubicBezTo>
                  <a:cubicBezTo>
                    <a:pt x="7779" y="4078"/>
                    <a:pt x="7610" y="3971"/>
                    <a:pt x="7423" y="3971"/>
                  </a:cubicBezTo>
                  <a:lnTo>
                    <a:pt x="6896" y="3971"/>
                  </a:lnTo>
                  <a:cubicBezTo>
                    <a:pt x="6655" y="1758"/>
                    <a:pt x="4773" y="1"/>
                    <a:pt x="24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378;p59">
              <a:extLst>
                <a:ext uri="{FF2B5EF4-FFF2-40B4-BE49-F238E27FC236}">
                  <a16:creationId xmlns:a16="http://schemas.microsoft.com/office/drawing/2014/main" id="{15336862-06FF-FACE-1ECF-6F8C83278147}"/>
                </a:ext>
              </a:extLst>
            </p:cNvPr>
            <p:cNvSpPr/>
            <p:nvPr/>
          </p:nvSpPr>
          <p:spPr>
            <a:xfrm>
              <a:off x="1501870" y="3007635"/>
              <a:ext cx="206203" cy="192430"/>
            </a:xfrm>
            <a:custGeom>
              <a:avLst/>
              <a:gdLst/>
              <a:ahLst/>
              <a:cxnLst/>
              <a:rect l="l" t="t" r="r" b="b"/>
              <a:pathLst>
                <a:path w="7950" h="7419" extrusionOk="0">
                  <a:moveTo>
                    <a:pt x="2499" y="1"/>
                  </a:moveTo>
                  <a:cubicBezTo>
                    <a:pt x="2354" y="1"/>
                    <a:pt x="2209" y="59"/>
                    <a:pt x="2115" y="175"/>
                  </a:cubicBezTo>
                  <a:lnTo>
                    <a:pt x="144" y="2637"/>
                  </a:lnTo>
                  <a:cubicBezTo>
                    <a:pt x="28" y="2789"/>
                    <a:pt x="1" y="2994"/>
                    <a:pt x="81" y="3163"/>
                  </a:cubicBezTo>
                  <a:cubicBezTo>
                    <a:pt x="162" y="3333"/>
                    <a:pt x="340" y="3440"/>
                    <a:pt x="527" y="3440"/>
                  </a:cubicBezTo>
                  <a:lnTo>
                    <a:pt x="1045" y="3440"/>
                  </a:lnTo>
                  <a:cubicBezTo>
                    <a:pt x="1294" y="5652"/>
                    <a:pt x="3177" y="7419"/>
                    <a:pt x="5452" y="7419"/>
                  </a:cubicBezTo>
                  <a:lnTo>
                    <a:pt x="7459" y="7419"/>
                  </a:lnTo>
                  <a:cubicBezTo>
                    <a:pt x="7727" y="7419"/>
                    <a:pt x="7950" y="7196"/>
                    <a:pt x="7950" y="6919"/>
                  </a:cubicBezTo>
                  <a:cubicBezTo>
                    <a:pt x="7950" y="6652"/>
                    <a:pt x="7727" y="6429"/>
                    <a:pt x="7459" y="6429"/>
                  </a:cubicBezTo>
                  <a:cubicBezTo>
                    <a:pt x="5719" y="6429"/>
                    <a:pt x="4247" y="5108"/>
                    <a:pt x="4006" y="3440"/>
                  </a:cubicBezTo>
                  <a:lnTo>
                    <a:pt x="4470" y="3440"/>
                  </a:lnTo>
                  <a:cubicBezTo>
                    <a:pt x="4658" y="3440"/>
                    <a:pt x="4827" y="3333"/>
                    <a:pt x="4916" y="3163"/>
                  </a:cubicBezTo>
                  <a:cubicBezTo>
                    <a:pt x="4997" y="2994"/>
                    <a:pt x="4970" y="2789"/>
                    <a:pt x="4854" y="2637"/>
                  </a:cubicBezTo>
                  <a:lnTo>
                    <a:pt x="2882" y="175"/>
                  </a:lnTo>
                  <a:cubicBezTo>
                    <a:pt x="2789" y="59"/>
                    <a:pt x="2644" y="1"/>
                    <a:pt x="249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379;p59">
              <a:extLst>
                <a:ext uri="{FF2B5EF4-FFF2-40B4-BE49-F238E27FC236}">
                  <a16:creationId xmlns:a16="http://schemas.microsoft.com/office/drawing/2014/main" id="{3A597070-9FE0-81C2-2D2C-AE8BB7784F2B}"/>
                </a:ext>
              </a:extLst>
            </p:cNvPr>
            <p:cNvSpPr/>
            <p:nvPr/>
          </p:nvSpPr>
          <p:spPr>
            <a:xfrm>
              <a:off x="1734427" y="3096861"/>
              <a:ext cx="178891" cy="103205"/>
            </a:xfrm>
            <a:custGeom>
              <a:avLst/>
              <a:gdLst/>
              <a:ahLst/>
              <a:cxnLst/>
              <a:rect l="l" t="t" r="r" b="b"/>
              <a:pathLst>
                <a:path w="6897" h="3979" extrusionOk="0">
                  <a:moveTo>
                    <a:pt x="1044" y="0"/>
                  </a:moveTo>
                  <a:cubicBezTo>
                    <a:pt x="402" y="625"/>
                    <a:pt x="1" y="1534"/>
                    <a:pt x="1" y="2498"/>
                  </a:cubicBezTo>
                  <a:lnTo>
                    <a:pt x="1" y="3479"/>
                  </a:lnTo>
                  <a:cubicBezTo>
                    <a:pt x="1" y="3756"/>
                    <a:pt x="224" y="3979"/>
                    <a:pt x="491" y="3979"/>
                  </a:cubicBezTo>
                  <a:lnTo>
                    <a:pt x="6406" y="3979"/>
                  </a:lnTo>
                  <a:cubicBezTo>
                    <a:pt x="6682" y="3979"/>
                    <a:pt x="6897" y="3756"/>
                    <a:pt x="6897" y="3479"/>
                  </a:cubicBezTo>
                  <a:lnTo>
                    <a:pt x="6897" y="2498"/>
                  </a:lnTo>
                  <a:cubicBezTo>
                    <a:pt x="6897" y="1534"/>
                    <a:pt x="6495" y="625"/>
                    <a:pt x="5853" y="0"/>
                  </a:cubicBezTo>
                  <a:cubicBezTo>
                    <a:pt x="5237" y="607"/>
                    <a:pt x="4390" y="990"/>
                    <a:pt x="3453" y="990"/>
                  </a:cubicBezTo>
                  <a:cubicBezTo>
                    <a:pt x="2516" y="990"/>
                    <a:pt x="1669" y="607"/>
                    <a:pt x="104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380;p59">
              <a:extLst>
                <a:ext uri="{FF2B5EF4-FFF2-40B4-BE49-F238E27FC236}">
                  <a16:creationId xmlns:a16="http://schemas.microsoft.com/office/drawing/2014/main" id="{5FE9167C-ED78-0696-1690-F9DDC3A45CF0}"/>
                </a:ext>
              </a:extLst>
            </p:cNvPr>
            <p:cNvSpPr/>
            <p:nvPr/>
          </p:nvSpPr>
          <p:spPr>
            <a:xfrm>
              <a:off x="1477125" y="2892523"/>
              <a:ext cx="178891" cy="102064"/>
            </a:xfrm>
            <a:custGeom>
              <a:avLst/>
              <a:gdLst/>
              <a:ahLst/>
              <a:cxnLst/>
              <a:rect l="l" t="t" r="r" b="b"/>
              <a:pathLst>
                <a:path w="6897" h="3935" extrusionOk="0">
                  <a:moveTo>
                    <a:pt x="1044" y="1"/>
                  </a:moveTo>
                  <a:cubicBezTo>
                    <a:pt x="402" y="625"/>
                    <a:pt x="0" y="1500"/>
                    <a:pt x="0" y="2463"/>
                  </a:cubicBezTo>
                  <a:lnTo>
                    <a:pt x="0" y="3444"/>
                  </a:lnTo>
                  <a:cubicBezTo>
                    <a:pt x="0" y="3721"/>
                    <a:pt x="223" y="3935"/>
                    <a:pt x="500" y="3935"/>
                  </a:cubicBezTo>
                  <a:lnTo>
                    <a:pt x="6406" y="3935"/>
                  </a:lnTo>
                  <a:cubicBezTo>
                    <a:pt x="6682" y="3935"/>
                    <a:pt x="6896" y="3721"/>
                    <a:pt x="6896" y="3444"/>
                  </a:cubicBezTo>
                  <a:lnTo>
                    <a:pt x="6896" y="2463"/>
                  </a:lnTo>
                  <a:cubicBezTo>
                    <a:pt x="6896" y="1500"/>
                    <a:pt x="6495" y="625"/>
                    <a:pt x="5862" y="1"/>
                  </a:cubicBezTo>
                  <a:cubicBezTo>
                    <a:pt x="5237" y="607"/>
                    <a:pt x="4390" y="982"/>
                    <a:pt x="3453" y="982"/>
                  </a:cubicBezTo>
                  <a:cubicBezTo>
                    <a:pt x="2516" y="982"/>
                    <a:pt x="1669" y="607"/>
                    <a:pt x="10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2575;p59">
            <a:extLst>
              <a:ext uri="{FF2B5EF4-FFF2-40B4-BE49-F238E27FC236}">
                <a16:creationId xmlns:a16="http://schemas.microsoft.com/office/drawing/2014/main" id="{D694BDE0-D450-E1D5-D975-2B27A475708A}"/>
              </a:ext>
            </a:extLst>
          </p:cNvPr>
          <p:cNvSpPr/>
          <p:nvPr/>
        </p:nvSpPr>
        <p:spPr>
          <a:xfrm>
            <a:off x="521635" y="4093460"/>
            <a:ext cx="437825" cy="436269"/>
          </a:xfrm>
          <a:custGeom>
            <a:avLst/>
            <a:gdLst/>
            <a:ahLst/>
            <a:cxnLst/>
            <a:rect l="l" t="t" r="r" b="b"/>
            <a:pathLst>
              <a:path w="16880" h="16820" extrusionOk="0">
                <a:moveTo>
                  <a:pt x="8404" y="3453"/>
                </a:moveTo>
                <a:cubicBezTo>
                  <a:pt x="8949" y="3453"/>
                  <a:pt x="9395" y="3890"/>
                  <a:pt x="9395" y="4435"/>
                </a:cubicBezTo>
                <a:cubicBezTo>
                  <a:pt x="9395" y="4979"/>
                  <a:pt x="8949" y="5425"/>
                  <a:pt x="8404" y="5425"/>
                </a:cubicBezTo>
                <a:cubicBezTo>
                  <a:pt x="7860" y="5425"/>
                  <a:pt x="7423" y="4979"/>
                  <a:pt x="7423" y="4435"/>
                </a:cubicBezTo>
                <a:cubicBezTo>
                  <a:pt x="7423" y="3890"/>
                  <a:pt x="7860" y="3453"/>
                  <a:pt x="8404" y="3453"/>
                </a:cubicBezTo>
                <a:close/>
                <a:moveTo>
                  <a:pt x="8379" y="6930"/>
                </a:moveTo>
                <a:cubicBezTo>
                  <a:pt x="8930" y="6930"/>
                  <a:pt x="9377" y="7372"/>
                  <a:pt x="9377" y="7914"/>
                </a:cubicBezTo>
                <a:lnTo>
                  <a:pt x="9377" y="11893"/>
                </a:lnTo>
                <a:cubicBezTo>
                  <a:pt x="9377" y="12438"/>
                  <a:pt x="8938" y="12877"/>
                  <a:pt x="8394" y="12877"/>
                </a:cubicBezTo>
                <a:cubicBezTo>
                  <a:pt x="8368" y="12877"/>
                  <a:pt x="8342" y="12876"/>
                  <a:pt x="8315" y="12874"/>
                </a:cubicBezTo>
                <a:cubicBezTo>
                  <a:pt x="7798" y="12838"/>
                  <a:pt x="7405" y="12392"/>
                  <a:pt x="7405" y="11875"/>
                </a:cubicBezTo>
                <a:lnTo>
                  <a:pt x="7405" y="7941"/>
                </a:lnTo>
                <a:cubicBezTo>
                  <a:pt x="7405" y="7414"/>
                  <a:pt x="7798" y="6977"/>
                  <a:pt x="8315" y="6932"/>
                </a:cubicBezTo>
                <a:cubicBezTo>
                  <a:pt x="8337" y="6931"/>
                  <a:pt x="8358" y="6930"/>
                  <a:pt x="8379" y="6930"/>
                </a:cubicBezTo>
                <a:close/>
                <a:moveTo>
                  <a:pt x="8404" y="1"/>
                </a:moveTo>
                <a:cubicBezTo>
                  <a:pt x="3792" y="1"/>
                  <a:pt x="1" y="3569"/>
                  <a:pt x="1" y="7914"/>
                </a:cubicBezTo>
                <a:cubicBezTo>
                  <a:pt x="1" y="12267"/>
                  <a:pt x="3792" y="15836"/>
                  <a:pt x="8404" y="15836"/>
                </a:cubicBezTo>
                <a:cubicBezTo>
                  <a:pt x="9029" y="15836"/>
                  <a:pt x="9689" y="15773"/>
                  <a:pt x="10608" y="15577"/>
                </a:cubicBezTo>
                <a:cubicBezTo>
                  <a:pt x="12775" y="16728"/>
                  <a:pt x="14741" y="16819"/>
                  <a:pt x="15717" y="16819"/>
                </a:cubicBezTo>
                <a:cubicBezTo>
                  <a:pt x="15830" y="16819"/>
                  <a:pt x="15929" y="16818"/>
                  <a:pt x="16014" y="16817"/>
                </a:cubicBezTo>
                <a:cubicBezTo>
                  <a:pt x="16041" y="16816"/>
                  <a:pt x="16067" y="16816"/>
                  <a:pt x="16093" y="16816"/>
                </a:cubicBezTo>
                <a:cubicBezTo>
                  <a:pt x="16147" y="16816"/>
                  <a:pt x="16198" y="16817"/>
                  <a:pt x="16247" y="16817"/>
                </a:cubicBezTo>
                <a:cubicBezTo>
                  <a:pt x="16495" y="16817"/>
                  <a:pt x="16680" y="16793"/>
                  <a:pt x="16790" y="16496"/>
                </a:cubicBezTo>
                <a:cubicBezTo>
                  <a:pt x="16879" y="16246"/>
                  <a:pt x="16746" y="15952"/>
                  <a:pt x="16487" y="15862"/>
                </a:cubicBezTo>
                <a:cubicBezTo>
                  <a:pt x="16273" y="15737"/>
                  <a:pt x="15015" y="14961"/>
                  <a:pt x="14337" y="13543"/>
                </a:cubicBezTo>
                <a:cubicBezTo>
                  <a:pt x="15916" y="12071"/>
                  <a:pt x="16817" y="10019"/>
                  <a:pt x="16817" y="7914"/>
                </a:cubicBezTo>
                <a:cubicBezTo>
                  <a:pt x="16817" y="3569"/>
                  <a:pt x="13026" y="1"/>
                  <a:pt x="840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oogle Shape;2339;p59">
            <a:extLst>
              <a:ext uri="{FF2B5EF4-FFF2-40B4-BE49-F238E27FC236}">
                <a16:creationId xmlns:a16="http://schemas.microsoft.com/office/drawing/2014/main" id="{305AB12F-F3DD-E27E-1DB1-99B2DA8A7B4F}"/>
              </a:ext>
            </a:extLst>
          </p:cNvPr>
          <p:cNvGrpSpPr/>
          <p:nvPr/>
        </p:nvGrpSpPr>
        <p:grpSpPr>
          <a:xfrm>
            <a:off x="1154183" y="3426840"/>
            <a:ext cx="436219" cy="436193"/>
            <a:chOff x="5311964" y="2206003"/>
            <a:chExt cx="436219" cy="436193"/>
          </a:xfrm>
        </p:grpSpPr>
        <p:sp>
          <p:nvSpPr>
            <p:cNvPr id="3" name="Google Shape;2340;p59">
              <a:extLst>
                <a:ext uri="{FF2B5EF4-FFF2-40B4-BE49-F238E27FC236}">
                  <a16:creationId xmlns:a16="http://schemas.microsoft.com/office/drawing/2014/main" id="{90609315-C14D-950B-2313-DD3155D5E691}"/>
                </a:ext>
              </a:extLst>
            </p:cNvPr>
            <p:cNvSpPr/>
            <p:nvPr/>
          </p:nvSpPr>
          <p:spPr>
            <a:xfrm>
              <a:off x="5337435" y="2206003"/>
              <a:ext cx="102297" cy="102297"/>
            </a:xfrm>
            <a:custGeom>
              <a:avLst/>
              <a:gdLst/>
              <a:ahLst/>
              <a:cxnLst/>
              <a:rect l="l" t="t" r="r" b="b"/>
              <a:pathLst>
                <a:path w="3944" h="3944" extrusionOk="0">
                  <a:moveTo>
                    <a:pt x="1972" y="0"/>
                  </a:moveTo>
                  <a:cubicBezTo>
                    <a:pt x="883" y="0"/>
                    <a:pt x="0" y="883"/>
                    <a:pt x="0" y="1972"/>
                  </a:cubicBezTo>
                  <a:cubicBezTo>
                    <a:pt x="0" y="3060"/>
                    <a:pt x="883" y="3943"/>
                    <a:pt x="1972" y="3943"/>
                  </a:cubicBezTo>
                  <a:cubicBezTo>
                    <a:pt x="3060" y="3943"/>
                    <a:pt x="3943" y="3060"/>
                    <a:pt x="3943" y="1972"/>
                  </a:cubicBezTo>
                  <a:cubicBezTo>
                    <a:pt x="3943" y="883"/>
                    <a:pt x="3060" y="0"/>
                    <a:pt x="19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341;p59">
              <a:extLst>
                <a:ext uri="{FF2B5EF4-FFF2-40B4-BE49-F238E27FC236}">
                  <a16:creationId xmlns:a16="http://schemas.microsoft.com/office/drawing/2014/main" id="{5319CBEB-9588-40F2-D68B-E7944C642D14}"/>
                </a:ext>
              </a:extLst>
            </p:cNvPr>
            <p:cNvSpPr/>
            <p:nvPr/>
          </p:nvSpPr>
          <p:spPr>
            <a:xfrm>
              <a:off x="5478121" y="2206003"/>
              <a:ext cx="103906" cy="102297"/>
            </a:xfrm>
            <a:custGeom>
              <a:avLst/>
              <a:gdLst/>
              <a:ahLst/>
              <a:cxnLst/>
              <a:rect l="l" t="t" r="r" b="b"/>
              <a:pathLst>
                <a:path w="4006" h="3944" extrusionOk="0">
                  <a:moveTo>
                    <a:pt x="1998" y="0"/>
                  </a:moveTo>
                  <a:cubicBezTo>
                    <a:pt x="919" y="0"/>
                    <a:pt x="0" y="883"/>
                    <a:pt x="0" y="1972"/>
                  </a:cubicBezTo>
                  <a:cubicBezTo>
                    <a:pt x="0" y="3060"/>
                    <a:pt x="919" y="3943"/>
                    <a:pt x="1998" y="3943"/>
                  </a:cubicBezTo>
                  <a:cubicBezTo>
                    <a:pt x="3087" y="3943"/>
                    <a:pt x="4006" y="3060"/>
                    <a:pt x="4006" y="1972"/>
                  </a:cubicBezTo>
                  <a:cubicBezTo>
                    <a:pt x="4006" y="883"/>
                    <a:pt x="3087" y="0"/>
                    <a:pt x="19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342;p59">
              <a:extLst>
                <a:ext uri="{FF2B5EF4-FFF2-40B4-BE49-F238E27FC236}">
                  <a16:creationId xmlns:a16="http://schemas.microsoft.com/office/drawing/2014/main" id="{6CABCD02-7FE2-3028-4C5B-86C088F9DEB2}"/>
                </a:ext>
              </a:extLst>
            </p:cNvPr>
            <p:cNvSpPr/>
            <p:nvPr/>
          </p:nvSpPr>
          <p:spPr>
            <a:xfrm>
              <a:off x="5452417" y="2308276"/>
              <a:ext cx="155288" cy="76619"/>
            </a:xfrm>
            <a:custGeom>
              <a:avLst/>
              <a:gdLst/>
              <a:ahLst/>
              <a:cxnLst/>
              <a:rect l="l" t="t" r="r" b="b"/>
              <a:pathLst>
                <a:path w="5987" h="2954" extrusionOk="0">
                  <a:moveTo>
                    <a:pt x="777" y="0"/>
                  </a:moveTo>
                  <a:cubicBezTo>
                    <a:pt x="304" y="518"/>
                    <a:pt x="1" y="1205"/>
                    <a:pt x="1" y="1972"/>
                  </a:cubicBezTo>
                  <a:lnTo>
                    <a:pt x="1" y="2462"/>
                  </a:lnTo>
                  <a:cubicBezTo>
                    <a:pt x="1" y="2730"/>
                    <a:pt x="224" y="2953"/>
                    <a:pt x="501" y="2953"/>
                  </a:cubicBezTo>
                  <a:lnTo>
                    <a:pt x="5487" y="2953"/>
                  </a:lnTo>
                  <a:cubicBezTo>
                    <a:pt x="5764" y="2953"/>
                    <a:pt x="5987" y="2730"/>
                    <a:pt x="5987" y="2462"/>
                  </a:cubicBezTo>
                  <a:lnTo>
                    <a:pt x="5987" y="1972"/>
                  </a:lnTo>
                  <a:cubicBezTo>
                    <a:pt x="5987" y="1205"/>
                    <a:pt x="5684" y="518"/>
                    <a:pt x="5211" y="0"/>
                  </a:cubicBezTo>
                  <a:cubicBezTo>
                    <a:pt x="4676" y="598"/>
                    <a:pt x="3864" y="982"/>
                    <a:pt x="2989" y="982"/>
                  </a:cubicBezTo>
                  <a:cubicBezTo>
                    <a:pt x="2124" y="982"/>
                    <a:pt x="1312" y="598"/>
                    <a:pt x="7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43;p59">
              <a:extLst>
                <a:ext uri="{FF2B5EF4-FFF2-40B4-BE49-F238E27FC236}">
                  <a16:creationId xmlns:a16="http://schemas.microsoft.com/office/drawing/2014/main" id="{E70CABC0-85E6-2399-FB40-C435B1ECB291}"/>
                </a:ext>
              </a:extLst>
            </p:cNvPr>
            <p:cNvSpPr/>
            <p:nvPr/>
          </p:nvSpPr>
          <p:spPr>
            <a:xfrm>
              <a:off x="5620415" y="2206003"/>
              <a:ext cx="102297" cy="102297"/>
            </a:xfrm>
            <a:custGeom>
              <a:avLst/>
              <a:gdLst/>
              <a:ahLst/>
              <a:cxnLst/>
              <a:rect l="l" t="t" r="r" b="b"/>
              <a:pathLst>
                <a:path w="3944" h="3944" extrusionOk="0">
                  <a:moveTo>
                    <a:pt x="1972" y="0"/>
                  </a:moveTo>
                  <a:cubicBezTo>
                    <a:pt x="884" y="0"/>
                    <a:pt x="1" y="883"/>
                    <a:pt x="1" y="1972"/>
                  </a:cubicBezTo>
                  <a:cubicBezTo>
                    <a:pt x="1" y="3060"/>
                    <a:pt x="884" y="3943"/>
                    <a:pt x="1972" y="3943"/>
                  </a:cubicBezTo>
                  <a:cubicBezTo>
                    <a:pt x="3052" y="3943"/>
                    <a:pt x="3944" y="3060"/>
                    <a:pt x="3944" y="1972"/>
                  </a:cubicBezTo>
                  <a:cubicBezTo>
                    <a:pt x="3944" y="883"/>
                    <a:pt x="3052" y="0"/>
                    <a:pt x="19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344;p59">
              <a:extLst>
                <a:ext uri="{FF2B5EF4-FFF2-40B4-BE49-F238E27FC236}">
                  <a16:creationId xmlns:a16="http://schemas.microsoft.com/office/drawing/2014/main" id="{CE30A32A-99BF-60FF-9583-C13E05B436EC}"/>
                </a:ext>
              </a:extLst>
            </p:cNvPr>
            <p:cNvSpPr/>
            <p:nvPr/>
          </p:nvSpPr>
          <p:spPr>
            <a:xfrm>
              <a:off x="5622490" y="2308276"/>
              <a:ext cx="125693" cy="76619"/>
            </a:xfrm>
            <a:custGeom>
              <a:avLst/>
              <a:gdLst/>
              <a:ahLst/>
              <a:cxnLst/>
              <a:rect l="l" t="t" r="r" b="b"/>
              <a:pathLst>
                <a:path w="4846" h="2954" extrusionOk="0">
                  <a:moveTo>
                    <a:pt x="4078" y="0"/>
                  </a:moveTo>
                  <a:cubicBezTo>
                    <a:pt x="3534" y="598"/>
                    <a:pt x="2758" y="982"/>
                    <a:pt x="1892" y="982"/>
                  </a:cubicBezTo>
                  <a:cubicBezTo>
                    <a:pt x="1161" y="982"/>
                    <a:pt x="509" y="705"/>
                    <a:pt x="1" y="268"/>
                  </a:cubicBezTo>
                  <a:lnTo>
                    <a:pt x="1" y="268"/>
                  </a:lnTo>
                  <a:cubicBezTo>
                    <a:pt x="260" y="803"/>
                    <a:pt x="411" y="1374"/>
                    <a:pt x="411" y="1972"/>
                  </a:cubicBezTo>
                  <a:lnTo>
                    <a:pt x="411" y="2462"/>
                  </a:lnTo>
                  <a:cubicBezTo>
                    <a:pt x="411" y="2632"/>
                    <a:pt x="376" y="2801"/>
                    <a:pt x="322" y="2953"/>
                  </a:cubicBezTo>
                  <a:lnTo>
                    <a:pt x="4354" y="2953"/>
                  </a:lnTo>
                  <a:cubicBezTo>
                    <a:pt x="4622" y="2953"/>
                    <a:pt x="4845" y="2730"/>
                    <a:pt x="4845" y="2462"/>
                  </a:cubicBezTo>
                  <a:lnTo>
                    <a:pt x="4845" y="1972"/>
                  </a:lnTo>
                  <a:cubicBezTo>
                    <a:pt x="4845" y="1205"/>
                    <a:pt x="4551" y="518"/>
                    <a:pt x="40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345;p59">
              <a:extLst>
                <a:ext uri="{FF2B5EF4-FFF2-40B4-BE49-F238E27FC236}">
                  <a16:creationId xmlns:a16="http://schemas.microsoft.com/office/drawing/2014/main" id="{B79C93E1-2354-58DC-F3F5-0047029745BC}"/>
                </a:ext>
              </a:extLst>
            </p:cNvPr>
            <p:cNvSpPr/>
            <p:nvPr/>
          </p:nvSpPr>
          <p:spPr>
            <a:xfrm>
              <a:off x="5311964" y="2308276"/>
              <a:ext cx="125667" cy="76619"/>
            </a:xfrm>
            <a:custGeom>
              <a:avLst/>
              <a:gdLst/>
              <a:ahLst/>
              <a:cxnLst/>
              <a:rect l="l" t="t" r="r" b="b"/>
              <a:pathLst>
                <a:path w="4845" h="2954" extrusionOk="0">
                  <a:moveTo>
                    <a:pt x="768" y="0"/>
                  </a:moveTo>
                  <a:cubicBezTo>
                    <a:pt x="295" y="518"/>
                    <a:pt x="1" y="1205"/>
                    <a:pt x="1" y="1972"/>
                  </a:cubicBezTo>
                  <a:lnTo>
                    <a:pt x="1" y="2462"/>
                  </a:lnTo>
                  <a:cubicBezTo>
                    <a:pt x="1" y="2730"/>
                    <a:pt x="224" y="2953"/>
                    <a:pt x="492" y="2953"/>
                  </a:cubicBezTo>
                  <a:lnTo>
                    <a:pt x="4524" y="2953"/>
                  </a:lnTo>
                  <a:cubicBezTo>
                    <a:pt x="4470" y="2801"/>
                    <a:pt x="4435" y="2632"/>
                    <a:pt x="4435" y="2462"/>
                  </a:cubicBezTo>
                  <a:lnTo>
                    <a:pt x="4435" y="1972"/>
                  </a:lnTo>
                  <a:cubicBezTo>
                    <a:pt x="4435" y="1374"/>
                    <a:pt x="4586" y="803"/>
                    <a:pt x="4845" y="268"/>
                  </a:cubicBezTo>
                  <a:lnTo>
                    <a:pt x="4845" y="268"/>
                  </a:lnTo>
                  <a:cubicBezTo>
                    <a:pt x="4336" y="705"/>
                    <a:pt x="3685" y="982"/>
                    <a:pt x="2954" y="982"/>
                  </a:cubicBezTo>
                  <a:cubicBezTo>
                    <a:pt x="2088" y="982"/>
                    <a:pt x="1312" y="598"/>
                    <a:pt x="7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346;p59">
              <a:extLst>
                <a:ext uri="{FF2B5EF4-FFF2-40B4-BE49-F238E27FC236}">
                  <a16:creationId xmlns:a16="http://schemas.microsoft.com/office/drawing/2014/main" id="{AFA4733E-3670-ECCF-477F-019186374F75}"/>
                </a:ext>
              </a:extLst>
            </p:cNvPr>
            <p:cNvSpPr/>
            <p:nvPr/>
          </p:nvSpPr>
          <p:spPr>
            <a:xfrm>
              <a:off x="5363113" y="2410548"/>
              <a:ext cx="333919" cy="231648"/>
            </a:xfrm>
            <a:custGeom>
              <a:avLst/>
              <a:gdLst/>
              <a:ahLst/>
              <a:cxnLst/>
              <a:rect l="l" t="t" r="r" b="b"/>
              <a:pathLst>
                <a:path w="12874" h="8931" extrusionOk="0">
                  <a:moveTo>
                    <a:pt x="0" y="0"/>
                  </a:moveTo>
                  <a:lnTo>
                    <a:pt x="0" y="1472"/>
                  </a:lnTo>
                  <a:cubicBezTo>
                    <a:pt x="0" y="2293"/>
                    <a:pt x="661" y="2953"/>
                    <a:pt x="1481" y="2953"/>
                  </a:cubicBezTo>
                  <a:lnTo>
                    <a:pt x="5942" y="2953"/>
                  </a:lnTo>
                  <a:lnTo>
                    <a:pt x="5942" y="5059"/>
                  </a:lnTo>
                  <a:cubicBezTo>
                    <a:pt x="5094" y="5282"/>
                    <a:pt x="4434" y="6040"/>
                    <a:pt x="4434" y="6959"/>
                  </a:cubicBezTo>
                  <a:cubicBezTo>
                    <a:pt x="4434" y="8047"/>
                    <a:pt x="5353" y="8930"/>
                    <a:pt x="6432" y="8930"/>
                  </a:cubicBezTo>
                  <a:cubicBezTo>
                    <a:pt x="7521" y="8930"/>
                    <a:pt x="8440" y="8047"/>
                    <a:pt x="8440" y="6959"/>
                  </a:cubicBezTo>
                  <a:cubicBezTo>
                    <a:pt x="8440" y="6040"/>
                    <a:pt x="7780" y="5282"/>
                    <a:pt x="6932" y="5059"/>
                  </a:cubicBezTo>
                  <a:lnTo>
                    <a:pt x="6932" y="2953"/>
                  </a:lnTo>
                  <a:lnTo>
                    <a:pt x="11393" y="2953"/>
                  </a:lnTo>
                  <a:cubicBezTo>
                    <a:pt x="12213" y="2953"/>
                    <a:pt x="12873" y="2293"/>
                    <a:pt x="12873" y="1472"/>
                  </a:cubicBezTo>
                  <a:lnTo>
                    <a:pt x="12873" y="0"/>
                  </a:lnTo>
                  <a:lnTo>
                    <a:pt x="11892" y="0"/>
                  </a:lnTo>
                  <a:lnTo>
                    <a:pt x="11892" y="1472"/>
                  </a:lnTo>
                  <a:cubicBezTo>
                    <a:pt x="11892" y="1749"/>
                    <a:pt x="11669" y="1963"/>
                    <a:pt x="11393" y="1963"/>
                  </a:cubicBezTo>
                  <a:lnTo>
                    <a:pt x="6932" y="1963"/>
                  </a:lnTo>
                  <a:lnTo>
                    <a:pt x="6932" y="0"/>
                  </a:lnTo>
                  <a:lnTo>
                    <a:pt x="5942" y="0"/>
                  </a:lnTo>
                  <a:lnTo>
                    <a:pt x="5942" y="1963"/>
                  </a:lnTo>
                  <a:lnTo>
                    <a:pt x="1481" y="1963"/>
                  </a:lnTo>
                  <a:cubicBezTo>
                    <a:pt x="1205" y="1963"/>
                    <a:pt x="982" y="1749"/>
                    <a:pt x="982" y="1472"/>
                  </a:cubicBezTo>
                  <a:lnTo>
                    <a:pt x="98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FB387733-9A5D-C4C3-24F5-B29E8F310D7A}"/>
              </a:ext>
            </a:extLst>
          </p:cNvPr>
          <p:cNvSpPr txBox="1"/>
          <p:nvPr/>
        </p:nvSpPr>
        <p:spPr>
          <a:xfrm>
            <a:off x="1769513" y="3329631"/>
            <a:ext cx="71454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K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рекращени</a:t>
            </a: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K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</a:t>
            </a: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K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полном возврате грантовых средств в связи с нарушением условий договора на грантовое финансирование и отрицательным заключением экспертов в акте мониторинга</a:t>
            </a:r>
            <a:r>
              <a:rPr lang="kk-K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2;</a:t>
            </a:r>
            <a:endParaRPr lang="ru-K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143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32"/>
          <p:cNvSpPr txBox="1">
            <a:spLocks noGrp="1"/>
          </p:cNvSpPr>
          <p:nvPr>
            <p:ph type="title" idx="2"/>
          </p:nvPr>
        </p:nvSpPr>
        <p:spPr>
          <a:xfrm>
            <a:off x="787947" y="825377"/>
            <a:ext cx="7703469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dirty="0"/>
              <a:t>Благодарю за внимание!</a:t>
            </a:r>
            <a:endParaRPr lang="en" sz="4800" dirty="0"/>
          </a:p>
        </p:txBody>
      </p:sp>
      <p:sp>
        <p:nvSpPr>
          <p:cNvPr id="398" name="Google Shape;398;p32"/>
          <p:cNvSpPr/>
          <p:nvPr/>
        </p:nvSpPr>
        <p:spPr>
          <a:xfrm>
            <a:off x="4341543" y="4151887"/>
            <a:ext cx="161397" cy="634438"/>
          </a:xfrm>
          <a:custGeom>
            <a:avLst/>
            <a:gdLst/>
            <a:ahLst/>
            <a:cxnLst/>
            <a:rect l="l" t="t" r="r" b="b"/>
            <a:pathLst>
              <a:path w="1187" h="4666" extrusionOk="0">
                <a:moveTo>
                  <a:pt x="544" y="0"/>
                </a:moveTo>
                <a:lnTo>
                  <a:pt x="0" y="170"/>
                </a:lnTo>
                <a:lnTo>
                  <a:pt x="919" y="4666"/>
                </a:lnTo>
                <a:lnTo>
                  <a:pt x="1187" y="4657"/>
                </a:lnTo>
                <a:lnTo>
                  <a:pt x="544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9" name="Google Shape;399;p32"/>
          <p:cNvGrpSpPr/>
          <p:nvPr/>
        </p:nvGrpSpPr>
        <p:grpSpPr>
          <a:xfrm>
            <a:off x="713229" y="1959275"/>
            <a:ext cx="7717550" cy="2893817"/>
            <a:chOff x="713229" y="1959275"/>
            <a:chExt cx="7717550" cy="2893817"/>
          </a:xfrm>
        </p:grpSpPr>
        <p:grpSp>
          <p:nvGrpSpPr>
            <p:cNvPr id="400" name="Google Shape;400;p32"/>
            <p:cNvGrpSpPr/>
            <p:nvPr/>
          </p:nvGrpSpPr>
          <p:grpSpPr>
            <a:xfrm>
              <a:off x="713229" y="1959275"/>
              <a:ext cx="7717550" cy="2893817"/>
              <a:chOff x="713229" y="1959275"/>
              <a:chExt cx="7717550" cy="2893817"/>
            </a:xfrm>
          </p:grpSpPr>
          <p:grpSp>
            <p:nvGrpSpPr>
              <p:cNvPr id="401" name="Google Shape;401;p32"/>
              <p:cNvGrpSpPr/>
              <p:nvPr/>
            </p:nvGrpSpPr>
            <p:grpSpPr>
              <a:xfrm>
                <a:off x="3041099" y="2499798"/>
                <a:ext cx="1579594" cy="2288269"/>
                <a:chOff x="3041099" y="2493296"/>
                <a:chExt cx="1579594" cy="2288269"/>
              </a:xfrm>
            </p:grpSpPr>
            <p:sp>
              <p:nvSpPr>
                <p:cNvPr id="402" name="Google Shape;402;p32"/>
                <p:cNvSpPr/>
                <p:nvPr/>
              </p:nvSpPr>
              <p:spPr>
                <a:xfrm>
                  <a:off x="4172937" y="2493296"/>
                  <a:ext cx="377317" cy="379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75" h="2794" extrusionOk="0">
                      <a:moveTo>
                        <a:pt x="1553" y="1"/>
                      </a:moveTo>
                      <a:cubicBezTo>
                        <a:pt x="1507" y="1"/>
                        <a:pt x="1461" y="19"/>
                        <a:pt x="1428" y="57"/>
                      </a:cubicBezTo>
                      <a:cubicBezTo>
                        <a:pt x="1419" y="75"/>
                        <a:pt x="1401" y="101"/>
                        <a:pt x="1374" y="119"/>
                      </a:cubicBezTo>
                      <a:cubicBezTo>
                        <a:pt x="1353" y="124"/>
                        <a:pt x="1330" y="130"/>
                        <a:pt x="1307" y="130"/>
                      </a:cubicBezTo>
                      <a:cubicBezTo>
                        <a:pt x="1290" y="130"/>
                        <a:pt x="1273" y="127"/>
                        <a:pt x="1258" y="119"/>
                      </a:cubicBezTo>
                      <a:cubicBezTo>
                        <a:pt x="1248" y="118"/>
                        <a:pt x="1238" y="118"/>
                        <a:pt x="1229" y="118"/>
                      </a:cubicBezTo>
                      <a:cubicBezTo>
                        <a:pt x="1141" y="118"/>
                        <a:pt x="1055" y="154"/>
                        <a:pt x="990" y="226"/>
                      </a:cubicBezTo>
                      <a:lnTo>
                        <a:pt x="982" y="235"/>
                      </a:lnTo>
                      <a:cubicBezTo>
                        <a:pt x="964" y="199"/>
                        <a:pt x="928" y="173"/>
                        <a:pt x="901" y="146"/>
                      </a:cubicBezTo>
                      <a:cubicBezTo>
                        <a:pt x="886" y="135"/>
                        <a:pt x="868" y="130"/>
                        <a:pt x="850" y="130"/>
                      </a:cubicBezTo>
                      <a:cubicBezTo>
                        <a:pt x="825" y="130"/>
                        <a:pt x="801" y="139"/>
                        <a:pt x="785" y="155"/>
                      </a:cubicBezTo>
                      <a:cubicBezTo>
                        <a:pt x="776" y="155"/>
                        <a:pt x="776" y="146"/>
                        <a:pt x="767" y="137"/>
                      </a:cubicBezTo>
                      <a:cubicBezTo>
                        <a:pt x="753" y="118"/>
                        <a:pt x="731" y="109"/>
                        <a:pt x="708" y="109"/>
                      </a:cubicBezTo>
                      <a:cubicBezTo>
                        <a:pt x="688" y="109"/>
                        <a:pt x="668" y="116"/>
                        <a:pt x="651" y="128"/>
                      </a:cubicBezTo>
                      <a:cubicBezTo>
                        <a:pt x="651" y="110"/>
                        <a:pt x="634" y="101"/>
                        <a:pt x="615" y="101"/>
                      </a:cubicBezTo>
                      <a:cubicBezTo>
                        <a:pt x="596" y="101"/>
                        <a:pt x="576" y="110"/>
                        <a:pt x="571" y="128"/>
                      </a:cubicBezTo>
                      <a:cubicBezTo>
                        <a:pt x="562" y="164"/>
                        <a:pt x="580" y="208"/>
                        <a:pt x="616" y="226"/>
                      </a:cubicBezTo>
                      <a:cubicBezTo>
                        <a:pt x="651" y="244"/>
                        <a:pt x="678" y="271"/>
                        <a:pt x="705" y="298"/>
                      </a:cubicBezTo>
                      <a:cubicBezTo>
                        <a:pt x="723" y="307"/>
                        <a:pt x="723" y="333"/>
                        <a:pt x="714" y="342"/>
                      </a:cubicBezTo>
                      <a:cubicBezTo>
                        <a:pt x="651" y="449"/>
                        <a:pt x="437" y="369"/>
                        <a:pt x="402" y="476"/>
                      </a:cubicBezTo>
                      <a:cubicBezTo>
                        <a:pt x="393" y="474"/>
                        <a:pt x="384" y="473"/>
                        <a:pt x="375" y="473"/>
                      </a:cubicBezTo>
                      <a:cubicBezTo>
                        <a:pt x="349" y="473"/>
                        <a:pt x="326" y="483"/>
                        <a:pt x="312" y="503"/>
                      </a:cubicBezTo>
                      <a:cubicBezTo>
                        <a:pt x="277" y="556"/>
                        <a:pt x="330" y="628"/>
                        <a:pt x="321" y="681"/>
                      </a:cubicBezTo>
                      <a:cubicBezTo>
                        <a:pt x="304" y="744"/>
                        <a:pt x="241" y="770"/>
                        <a:pt x="188" y="797"/>
                      </a:cubicBezTo>
                      <a:cubicBezTo>
                        <a:pt x="134" y="824"/>
                        <a:pt x="72" y="886"/>
                        <a:pt x="98" y="940"/>
                      </a:cubicBezTo>
                      <a:cubicBezTo>
                        <a:pt x="107" y="967"/>
                        <a:pt x="134" y="985"/>
                        <a:pt x="152" y="1011"/>
                      </a:cubicBezTo>
                      <a:cubicBezTo>
                        <a:pt x="98" y="1065"/>
                        <a:pt x="0" y="1109"/>
                        <a:pt x="9" y="1190"/>
                      </a:cubicBezTo>
                      <a:cubicBezTo>
                        <a:pt x="27" y="1279"/>
                        <a:pt x="197" y="1288"/>
                        <a:pt x="205" y="1386"/>
                      </a:cubicBezTo>
                      <a:cubicBezTo>
                        <a:pt x="193" y="1371"/>
                        <a:pt x="177" y="1364"/>
                        <a:pt x="161" y="1364"/>
                      </a:cubicBezTo>
                      <a:cubicBezTo>
                        <a:pt x="121" y="1364"/>
                        <a:pt x="78" y="1404"/>
                        <a:pt x="72" y="1448"/>
                      </a:cubicBezTo>
                      <a:cubicBezTo>
                        <a:pt x="81" y="1520"/>
                        <a:pt x="116" y="1573"/>
                        <a:pt x="179" y="1600"/>
                      </a:cubicBezTo>
                      <a:cubicBezTo>
                        <a:pt x="241" y="1627"/>
                        <a:pt x="304" y="1645"/>
                        <a:pt x="357" y="1671"/>
                      </a:cubicBezTo>
                      <a:cubicBezTo>
                        <a:pt x="411" y="1707"/>
                        <a:pt x="446" y="1752"/>
                        <a:pt x="473" y="1796"/>
                      </a:cubicBezTo>
                      <a:cubicBezTo>
                        <a:pt x="428" y="1841"/>
                        <a:pt x="428" y="1903"/>
                        <a:pt x="464" y="1948"/>
                      </a:cubicBezTo>
                      <a:cubicBezTo>
                        <a:pt x="509" y="1993"/>
                        <a:pt x="562" y="2019"/>
                        <a:pt x="616" y="2028"/>
                      </a:cubicBezTo>
                      <a:lnTo>
                        <a:pt x="946" y="2144"/>
                      </a:lnTo>
                      <a:cubicBezTo>
                        <a:pt x="973" y="2144"/>
                        <a:pt x="999" y="2162"/>
                        <a:pt x="1008" y="2189"/>
                      </a:cubicBezTo>
                      <a:cubicBezTo>
                        <a:pt x="1026" y="2225"/>
                        <a:pt x="990" y="2260"/>
                        <a:pt x="982" y="2305"/>
                      </a:cubicBezTo>
                      <a:cubicBezTo>
                        <a:pt x="946" y="2394"/>
                        <a:pt x="982" y="2492"/>
                        <a:pt x="1071" y="2546"/>
                      </a:cubicBezTo>
                      <a:cubicBezTo>
                        <a:pt x="1151" y="2590"/>
                        <a:pt x="1240" y="2617"/>
                        <a:pt x="1338" y="2617"/>
                      </a:cubicBezTo>
                      <a:lnTo>
                        <a:pt x="1285" y="2635"/>
                      </a:lnTo>
                      <a:cubicBezTo>
                        <a:pt x="1341" y="2699"/>
                        <a:pt x="1426" y="2734"/>
                        <a:pt x="1507" y="2734"/>
                      </a:cubicBezTo>
                      <a:cubicBezTo>
                        <a:pt x="1517" y="2734"/>
                        <a:pt x="1526" y="2734"/>
                        <a:pt x="1535" y="2733"/>
                      </a:cubicBezTo>
                      <a:cubicBezTo>
                        <a:pt x="1544" y="2729"/>
                        <a:pt x="1553" y="2726"/>
                        <a:pt x="1561" y="2726"/>
                      </a:cubicBezTo>
                      <a:cubicBezTo>
                        <a:pt x="1570" y="2726"/>
                        <a:pt x="1579" y="2729"/>
                        <a:pt x="1588" y="2733"/>
                      </a:cubicBezTo>
                      <a:cubicBezTo>
                        <a:pt x="1597" y="2733"/>
                        <a:pt x="1606" y="2742"/>
                        <a:pt x="1615" y="2760"/>
                      </a:cubicBezTo>
                      <a:cubicBezTo>
                        <a:pt x="1641" y="2779"/>
                        <a:pt x="1671" y="2794"/>
                        <a:pt x="1703" y="2794"/>
                      </a:cubicBezTo>
                      <a:cubicBezTo>
                        <a:pt x="1715" y="2794"/>
                        <a:pt x="1727" y="2792"/>
                        <a:pt x="1740" y="2787"/>
                      </a:cubicBezTo>
                      <a:cubicBezTo>
                        <a:pt x="1802" y="2769"/>
                        <a:pt x="1838" y="2697"/>
                        <a:pt x="1811" y="2635"/>
                      </a:cubicBezTo>
                      <a:lnTo>
                        <a:pt x="1811" y="2635"/>
                      </a:lnTo>
                      <a:cubicBezTo>
                        <a:pt x="1826" y="2640"/>
                        <a:pt x="1840" y="2642"/>
                        <a:pt x="1854" y="2642"/>
                      </a:cubicBezTo>
                      <a:cubicBezTo>
                        <a:pt x="1892" y="2642"/>
                        <a:pt x="1928" y="2625"/>
                        <a:pt x="1954" y="2599"/>
                      </a:cubicBezTo>
                      <a:cubicBezTo>
                        <a:pt x="1990" y="2564"/>
                        <a:pt x="2016" y="2510"/>
                        <a:pt x="2052" y="2474"/>
                      </a:cubicBezTo>
                      <a:cubicBezTo>
                        <a:pt x="2070" y="2457"/>
                        <a:pt x="2088" y="2430"/>
                        <a:pt x="2106" y="2412"/>
                      </a:cubicBezTo>
                      <a:cubicBezTo>
                        <a:pt x="2115" y="2389"/>
                        <a:pt x="2116" y="2366"/>
                        <a:pt x="2110" y="2344"/>
                      </a:cubicBezTo>
                      <a:lnTo>
                        <a:pt x="2110" y="2344"/>
                      </a:lnTo>
                      <a:cubicBezTo>
                        <a:pt x="2114" y="2349"/>
                        <a:pt x="2119" y="2354"/>
                        <a:pt x="2123" y="2358"/>
                      </a:cubicBezTo>
                      <a:cubicBezTo>
                        <a:pt x="2132" y="2367"/>
                        <a:pt x="2150" y="2385"/>
                        <a:pt x="2159" y="2403"/>
                      </a:cubicBezTo>
                      <a:cubicBezTo>
                        <a:pt x="2168" y="2412"/>
                        <a:pt x="2159" y="2430"/>
                        <a:pt x="2168" y="2448"/>
                      </a:cubicBezTo>
                      <a:cubicBezTo>
                        <a:pt x="2178" y="2464"/>
                        <a:pt x="2193" y="2471"/>
                        <a:pt x="2210" y="2471"/>
                      </a:cubicBezTo>
                      <a:cubicBezTo>
                        <a:pt x="2238" y="2471"/>
                        <a:pt x="2271" y="2452"/>
                        <a:pt x="2293" y="2430"/>
                      </a:cubicBezTo>
                      <a:cubicBezTo>
                        <a:pt x="2320" y="2403"/>
                        <a:pt x="2338" y="2367"/>
                        <a:pt x="2338" y="2323"/>
                      </a:cubicBezTo>
                      <a:cubicBezTo>
                        <a:pt x="2329" y="2278"/>
                        <a:pt x="2257" y="2233"/>
                        <a:pt x="2284" y="2180"/>
                      </a:cubicBezTo>
                      <a:cubicBezTo>
                        <a:pt x="2293" y="2171"/>
                        <a:pt x="2311" y="2162"/>
                        <a:pt x="2320" y="2144"/>
                      </a:cubicBezTo>
                      <a:cubicBezTo>
                        <a:pt x="2329" y="2118"/>
                        <a:pt x="2320" y="2082"/>
                        <a:pt x="2293" y="2064"/>
                      </a:cubicBezTo>
                      <a:cubicBezTo>
                        <a:pt x="2275" y="2037"/>
                        <a:pt x="2257" y="2010"/>
                        <a:pt x="2248" y="1984"/>
                      </a:cubicBezTo>
                      <a:cubicBezTo>
                        <a:pt x="2241" y="1955"/>
                        <a:pt x="2264" y="1925"/>
                        <a:pt x="2287" y="1925"/>
                      </a:cubicBezTo>
                      <a:cubicBezTo>
                        <a:pt x="2292" y="1925"/>
                        <a:pt x="2297" y="1927"/>
                        <a:pt x="2302" y="1930"/>
                      </a:cubicBezTo>
                      <a:cubicBezTo>
                        <a:pt x="2320" y="1939"/>
                        <a:pt x="2320" y="1957"/>
                        <a:pt x="2320" y="1975"/>
                      </a:cubicBezTo>
                      <a:cubicBezTo>
                        <a:pt x="2338" y="1993"/>
                        <a:pt x="2346" y="2010"/>
                        <a:pt x="2355" y="2028"/>
                      </a:cubicBezTo>
                      <a:cubicBezTo>
                        <a:pt x="2382" y="2064"/>
                        <a:pt x="2391" y="2118"/>
                        <a:pt x="2418" y="2153"/>
                      </a:cubicBezTo>
                      <a:cubicBezTo>
                        <a:pt x="2436" y="2184"/>
                        <a:pt x="2475" y="2201"/>
                        <a:pt x="2506" y="2201"/>
                      </a:cubicBezTo>
                      <a:cubicBezTo>
                        <a:pt x="2521" y="2201"/>
                        <a:pt x="2534" y="2197"/>
                        <a:pt x="2543" y="2189"/>
                      </a:cubicBezTo>
                      <a:cubicBezTo>
                        <a:pt x="2570" y="2162"/>
                        <a:pt x="2561" y="2118"/>
                        <a:pt x="2552" y="2082"/>
                      </a:cubicBezTo>
                      <a:cubicBezTo>
                        <a:pt x="2534" y="2019"/>
                        <a:pt x="2516" y="1966"/>
                        <a:pt x="2507" y="1903"/>
                      </a:cubicBezTo>
                      <a:lnTo>
                        <a:pt x="2516" y="1903"/>
                      </a:lnTo>
                      <a:cubicBezTo>
                        <a:pt x="2527" y="1914"/>
                        <a:pt x="2540" y="1919"/>
                        <a:pt x="2553" y="1919"/>
                      </a:cubicBezTo>
                      <a:cubicBezTo>
                        <a:pt x="2574" y="1919"/>
                        <a:pt x="2594" y="1907"/>
                        <a:pt x="2605" y="1886"/>
                      </a:cubicBezTo>
                      <a:cubicBezTo>
                        <a:pt x="2623" y="1850"/>
                        <a:pt x="2632" y="1814"/>
                        <a:pt x="2623" y="1770"/>
                      </a:cubicBezTo>
                      <a:cubicBezTo>
                        <a:pt x="2614" y="1734"/>
                        <a:pt x="2605" y="1698"/>
                        <a:pt x="2614" y="1654"/>
                      </a:cubicBezTo>
                      <a:cubicBezTo>
                        <a:pt x="2614" y="1645"/>
                        <a:pt x="2614" y="1636"/>
                        <a:pt x="2623" y="1627"/>
                      </a:cubicBezTo>
                      <a:lnTo>
                        <a:pt x="2659" y="1627"/>
                      </a:lnTo>
                      <a:cubicBezTo>
                        <a:pt x="2662" y="1627"/>
                        <a:pt x="2666" y="1628"/>
                        <a:pt x="2669" y="1628"/>
                      </a:cubicBezTo>
                      <a:cubicBezTo>
                        <a:pt x="2718" y="1628"/>
                        <a:pt x="2757" y="1570"/>
                        <a:pt x="2757" y="1520"/>
                      </a:cubicBezTo>
                      <a:cubicBezTo>
                        <a:pt x="2748" y="1466"/>
                        <a:pt x="2739" y="1413"/>
                        <a:pt x="2721" y="1359"/>
                      </a:cubicBezTo>
                      <a:cubicBezTo>
                        <a:pt x="2721" y="1341"/>
                        <a:pt x="2721" y="1332"/>
                        <a:pt x="2721" y="1315"/>
                      </a:cubicBezTo>
                      <a:cubicBezTo>
                        <a:pt x="2730" y="1306"/>
                        <a:pt x="2739" y="1297"/>
                        <a:pt x="2739" y="1279"/>
                      </a:cubicBezTo>
                      <a:cubicBezTo>
                        <a:pt x="2775" y="1234"/>
                        <a:pt x="2775" y="1172"/>
                        <a:pt x="2739" y="1118"/>
                      </a:cubicBezTo>
                      <a:cubicBezTo>
                        <a:pt x="2703" y="1074"/>
                        <a:pt x="2668" y="1029"/>
                        <a:pt x="2614" y="993"/>
                      </a:cubicBezTo>
                      <a:cubicBezTo>
                        <a:pt x="2668" y="895"/>
                        <a:pt x="2641" y="770"/>
                        <a:pt x="2543" y="717"/>
                      </a:cubicBezTo>
                      <a:cubicBezTo>
                        <a:pt x="2561" y="663"/>
                        <a:pt x="2578" y="619"/>
                        <a:pt x="2578" y="565"/>
                      </a:cubicBezTo>
                      <a:lnTo>
                        <a:pt x="2578" y="565"/>
                      </a:lnTo>
                      <a:cubicBezTo>
                        <a:pt x="2569" y="568"/>
                        <a:pt x="2559" y="569"/>
                        <a:pt x="2550" y="569"/>
                      </a:cubicBezTo>
                      <a:cubicBezTo>
                        <a:pt x="2524" y="569"/>
                        <a:pt x="2498" y="560"/>
                        <a:pt x="2471" y="547"/>
                      </a:cubicBezTo>
                      <a:cubicBezTo>
                        <a:pt x="2427" y="512"/>
                        <a:pt x="2454" y="440"/>
                        <a:pt x="2454" y="387"/>
                      </a:cubicBezTo>
                      <a:cubicBezTo>
                        <a:pt x="2445" y="321"/>
                        <a:pt x="2383" y="270"/>
                        <a:pt x="2325" y="270"/>
                      </a:cubicBezTo>
                      <a:cubicBezTo>
                        <a:pt x="2320" y="270"/>
                        <a:pt x="2315" y="270"/>
                        <a:pt x="2311" y="271"/>
                      </a:cubicBezTo>
                      <a:cubicBezTo>
                        <a:pt x="2284" y="280"/>
                        <a:pt x="2266" y="280"/>
                        <a:pt x="2248" y="280"/>
                      </a:cubicBezTo>
                      <a:cubicBezTo>
                        <a:pt x="2195" y="262"/>
                        <a:pt x="2186" y="191"/>
                        <a:pt x="2150" y="164"/>
                      </a:cubicBezTo>
                      <a:cubicBezTo>
                        <a:pt x="2136" y="155"/>
                        <a:pt x="2120" y="152"/>
                        <a:pt x="2105" y="152"/>
                      </a:cubicBezTo>
                      <a:cubicBezTo>
                        <a:pt x="2042" y="152"/>
                        <a:pt x="1973" y="207"/>
                        <a:pt x="1918" y="207"/>
                      </a:cubicBezTo>
                      <a:cubicBezTo>
                        <a:pt x="1902" y="207"/>
                        <a:pt x="1887" y="202"/>
                        <a:pt x="1874" y="191"/>
                      </a:cubicBezTo>
                      <a:cubicBezTo>
                        <a:pt x="1847" y="164"/>
                        <a:pt x="1847" y="128"/>
                        <a:pt x="1865" y="92"/>
                      </a:cubicBezTo>
                      <a:cubicBezTo>
                        <a:pt x="1883" y="57"/>
                        <a:pt x="1918" y="39"/>
                        <a:pt x="1945" y="21"/>
                      </a:cubicBezTo>
                      <a:cubicBezTo>
                        <a:pt x="1937" y="17"/>
                        <a:pt x="1929" y="15"/>
                        <a:pt x="1920" y="15"/>
                      </a:cubicBezTo>
                      <a:cubicBezTo>
                        <a:pt x="1862" y="15"/>
                        <a:pt x="1796" y="98"/>
                        <a:pt x="1738" y="98"/>
                      </a:cubicBezTo>
                      <a:cubicBezTo>
                        <a:pt x="1729" y="98"/>
                        <a:pt x="1721" y="96"/>
                        <a:pt x="1713" y="92"/>
                      </a:cubicBezTo>
                      <a:cubicBezTo>
                        <a:pt x="1695" y="75"/>
                        <a:pt x="1677" y="66"/>
                        <a:pt x="1660" y="48"/>
                      </a:cubicBezTo>
                      <a:cubicBezTo>
                        <a:pt x="1660" y="39"/>
                        <a:pt x="1660" y="39"/>
                        <a:pt x="1660" y="39"/>
                      </a:cubicBezTo>
                      <a:cubicBezTo>
                        <a:pt x="1631" y="14"/>
                        <a:pt x="1592" y="1"/>
                        <a:pt x="1553" y="1"/>
                      </a:cubicBezTo>
                      <a:close/>
                    </a:path>
                  </a:pathLst>
                </a:custGeom>
                <a:solidFill>
                  <a:srgbClr val="1A2E3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3" name="Google Shape;403;p32"/>
                <p:cNvSpPr/>
                <p:nvPr/>
              </p:nvSpPr>
              <p:spPr>
                <a:xfrm>
                  <a:off x="4291777" y="2625733"/>
                  <a:ext cx="95995" cy="1210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" h="890" extrusionOk="0">
                      <a:moveTo>
                        <a:pt x="157" y="0"/>
                      </a:moveTo>
                      <a:cubicBezTo>
                        <a:pt x="95" y="0"/>
                        <a:pt x="41" y="34"/>
                        <a:pt x="1" y="82"/>
                      </a:cubicBezTo>
                      <a:lnTo>
                        <a:pt x="18" y="198"/>
                      </a:lnTo>
                      <a:cubicBezTo>
                        <a:pt x="9" y="376"/>
                        <a:pt x="152" y="528"/>
                        <a:pt x="232" y="689"/>
                      </a:cubicBezTo>
                      <a:cubicBezTo>
                        <a:pt x="259" y="769"/>
                        <a:pt x="286" y="849"/>
                        <a:pt x="357" y="876"/>
                      </a:cubicBezTo>
                      <a:cubicBezTo>
                        <a:pt x="380" y="885"/>
                        <a:pt x="402" y="889"/>
                        <a:pt x="423" y="889"/>
                      </a:cubicBezTo>
                      <a:cubicBezTo>
                        <a:pt x="444" y="889"/>
                        <a:pt x="464" y="885"/>
                        <a:pt x="482" y="876"/>
                      </a:cubicBezTo>
                      <a:cubicBezTo>
                        <a:pt x="634" y="813"/>
                        <a:pt x="705" y="626"/>
                        <a:pt x="661" y="466"/>
                      </a:cubicBezTo>
                      <a:cubicBezTo>
                        <a:pt x="625" y="305"/>
                        <a:pt x="500" y="180"/>
                        <a:pt x="366" y="91"/>
                      </a:cubicBezTo>
                      <a:cubicBezTo>
                        <a:pt x="313" y="46"/>
                        <a:pt x="250" y="19"/>
                        <a:pt x="179" y="2"/>
                      </a:cubicBezTo>
                      <a:cubicBezTo>
                        <a:pt x="172" y="1"/>
                        <a:pt x="164" y="0"/>
                        <a:pt x="157" y="0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4" name="Google Shape;404;p32"/>
                <p:cNvSpPr/>
                <p:nvPr/>
              </p:nvSpPr>
              <p:spPr>
                <a:xfrm>
                  <a:off x="4291535" y="2625318"/>
                  <a:ext cx="95649" cy="1205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" h="890" extrusionOk="0">
                      <a:moveTo>
                        <a:pt x="157" y="0"/>
                      </a:moveTo>
                      <a:cubicBezTo>
                        <a:pt x="95" y="0"/>
                        <a:pt x="41" y="34"/>
                        <a:pt x="1" y="82"/>
                      </a:cubicBezTo>
                      <a:lnTo>
                        <a:pt x="18" y="198"/>
                      </a:lnTo>
                      <a:cubicBezTo>
                        <a:pt x="9" y="376"/>
                        <a:pt x="152" y="528"/>
                        <a:pt x="232" y="689"/>
                      </a:cubicBezTo>
                      <a:cubicBezTo>
                        <a:pt x="259" y="769"/>
                        <a:pt x="286" y="849"/>
                        <a:pt x="357" y="876"/>
                      </a:cubicBezTo>
                      <a:cubicBezTo>
                        <a:pt x="380" y="885"/>
                        <a:pt x="402" y="889"/>
                        <a:pt x="423" y="889"/>
                      </a:cubicBezTo>
                      <a:cubicBezTo>
                        <a:pt x="444" y="889"/>
                        <a:pt x="464" y="885"/>
                        <a:pt x="482" y="876"/>
                      </a:cubicBezTo>
                      <a:cubicBezTo>
                        <a:pt x="634" y="813"/>
                        <a:pt x="705" y="626"/>
                        <a:pt x="661" y="466"/>
                      </a:cubicBezTo>
                      <a:cubicBezTo>
                        <a:pt x="625" y="305"/>
                        <a:pt x="500" y="180"/>
                        <a:pt x="366" y="91"/>
                      </a:cubicBezTo>
                      <a:cubicBezTo>
                        <a:pt x="313" y="46"/>
                        <a:pt x="250" y="19"/>
                        <a:pt x="179" y="2"/>
                      </a:cubicBezTo>
                      <a:cubicBezTo>
                        <a:pt x="172" y="1"/>
                        <a:pt x="164" y="0"/>
                        <a:pt x="15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5" name="Google Shape;405;p32"/>
                <p:cNvSpPr/>
                <p:nvPr/>
              </p:nvSpPr>
              <p:spPr>
                <a:xfrm>
                  <a:off x="4017656" y="2611184"/>
                  <a:ext cx="383435" cy="3290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0" h="2420" extrusionOk="0">
                      <a:moveTo>
                        <a:pt x="1393" y="1"/>
                      </a:moveTo>
                      <a:cubicBezTo>
                        <a:pt x="1308" y="1"/>
                        <a:pt x="1221" y="17"/>
                        <a:pt x="1142" y="46"/>
                      </a:cubicBezTo>
                      <a:cubicBezTo>
                        <a:pt x="1098" y="64"/>
                        <a:pt x="1044" y="82"/>
                        <a:pt x="991" y="82"/>
                      </a:cubicBezTo>
                      <a:cubicBezTo>
                        <a:pt x="946" y="82"/>
                        <a:pt x="910" y="82"/>
                        <a:pt x="866" y="73"/>
                      </a:cubicBezTo>
                      <a:cubicBezTo>
                        <a:pt x="855" y="72"/>
                        <a:pt x="844" y="72"/>
                        <a:pt x="833" y="72"/>
                      </a:cubicBezTo>
                      <a:cubicBezTo>
                        <a:pt x="623" y="72"/>
                        <a:pt x="434" y="235"/>
                        <a:pt x="357" y="430"/>
                      </a:cubicBezTo>
                      <a:cubicBezTo>
                        <a:pt x="348" y="465"/>
                        <a:pt x="339" y="501"/>
                        <a:pt x="322" y="528"/>
                      </a:cubicBezTo>
                      <a:cubicBezTo>
                        <a:pt x="286" y="564"/>
                        <a:pt x="250" y="599"/>
                        <a:pt x="214" y="626"/>
                      </a:cubicBezTo>
                      <a:cubicBezTo>
                        <a:pt x="134" y="688"/>
                        <a:pt x="90" y="787"/>
                        <a:pt x="90" y="894"/>
                      </a:cubicBezTo>
                      <a:cubicBezTo>
                        <a:pt x="90" y="974"/>
                        <a:pt x="125" y="1063"/>
                        <a:pt x="90" y="1143"/>
                      </a:cubicBezTo>
                      <a:cubicBezTo>
                        <a:pt x="72" y="1179"/>
                        <a:pt x="54" y="1224"/>
                        <a:pt x="36" y="1259"/>
                      </a:cubicBezTo>
                      <a:cubicBezTo>
                        <a:pt x="0" y="1375"/>
                        <a:pt x="134" y="1491"/>
                        <a:pt x="116" y="1616"/>
                      </a:cubicBezTo>
                      <a:cubicBezTo>
                        <a:pt x="116" y="1643"/>
                        <a:pt x="107" y="1661"/>
                        <a:pt x="98" y="1688"/>
                      </a:cubicBezTo>
                      <a:cubicBezTo>
                        <a:pt x="90" y="1741"/>
                        <a:pt x="98" y="1795"/>
                        <a:pt x="125" y="1839"/>
                      </a:cubicBezTo>
                      <a:cubicBezTo>
                        <a:pt x="143" y="1875"/>
                        <a:pt x="161" y="1911"/>
                        <a:pt x="179" y="1946"/>
                      </a:cubicBezTo>
                      <a:cubicBezTo>
                        <a:pt x="170" y="1973"/>
                        <a:pt x="170" y="2009"/>
                        <a:pt x="161" y="2036"/>
                      </a:cubicBezTo>
                      <a:cubicBezTo>
                        <a:pt x="152" y="2107"/>
                        <a:pt x="322" y="2383"/>
                        <a:pt x="384" y="2419"/>
                      </a:cubicBezTo>
                      <a:lnTo>
                        <a:pt x="2266" y="2330"/>
                      </a:lnTo>
                      <a:cubicBezTo>
                        <a:pt x="2409" y="2294"/>
                        <a:pt x="2516" y="2169"/>
                        <a:pt x="2525" y="2018"/>
                      </a:cubicBezTo>
                      <a:cubicBezTo>
                        <a:pt x="2516" y="1991"/>
                        <a:pt x="2525" y="1973"/>
                        <a:pt x="2534" y="1946"/>
                      </a:cubicBezTo>
                      <a:cubicBezTo>
                        <a:pt x="2552" y="1929"/>
                        <a:pt x="2570" y="1920"/>
                        <a:pt x="2587" y="1911"/>
                      </a:cubicBezTo>
                      <a:cubicBezTo>
                        <a:pt x="2703" y="1839"/>
                        <a:pt x="2712" y="1670"/>
                        <a:pt x="2686" y="1536"/>
                      </a:cubicBezTo>
                      <a:cubicBezTo>
                        <a:pt x="2686" y="1518"/>
                        <a:pt x="2686" y="1500"/>
                        <a:pt x="2686" y="1482"/>
                      </a:cubicBezTo>
                      <a:cubicBezTo>
                        <a:pt x="2695" y="1456"/>
                        <a:pt x="2712" y="1429"/>
                        <a:pt x="2730" y="1411"/>
                      </a:cubicBezTo>
                      <a:cubicBezTo>
                        <a:pt x="2819" y="1259"/>
                        <a:pt x="2802" y="1063"/>
                        <a:pt x="2668" y="947"/>
                      </a:cubicBezTo>
                      <a:cubicBezTo>
                        <a:pt x="2721" y="849"/>
                        <a:pt x="2712" y="724"/>
                        <a:pt x="2632" y="653"/>
                      </a:cubicBezTo>
                      <a:cubicBezTo>
                        <a:pt x="2552" y="573"/>
                        <a:pt x="2463" y="519"/>
                        <a:pt x="2356" y="492"/>
                      </a:cubicBezTo>
                      <a:cubicBezTo>
                        <a:pt x="2288" y="282"/>
                        <a:pt x="2094" y="148"/>
                        <a:pt x="1885" y="148"/>
                      </a:cubicBezTo>
                      <a:cubicBezTo>
                        <a:pt x="1846" y="148"/>
                        <a:pt x="1806" y="152"/>
                        <a:pt x="1767" y="162"/>
                      </a:cubicBezTo>
                      <a:cubicBezTo>
                        <a:pt x="1682" y="49"/>
                        <a:pt x="1540" y="1"/>
                        <a:pt x="1393" y="1"/>
                      </a:cubicBezTo>
                      <a:close/>
                    </a:path>
                  </a:pathLst>
                </a:custGeom>
                <a:solidFill>
                  <a:srgbClr val="1A2E3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6" name="Google Shape;406;p32"/>
                <p:cNvSpPr/>
                <p:nvPr/>
              </p:nvSpPr>
              <p:spPr>
                <a:xfrm>
                  <a:off x="4047978" y="2679170"/>
                  <a:ext cx="279146" cy="4405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3" h="3240" extrusionOk="0">
                      <a:moveTo>
                        <a:pt x="863" y="0"/>
                      </a:moveTo>
                      <a:cubicBezTo>
                        <a:pt x="724" y="0"/>
                        <a:pt x="587" y="44"/>
                        <a:pt x="464" y="117"/>
                      </a:cubicBezTo>
                      <a:cubicBezTo>
                        <a:pt x="366" y="144"/>
                        <a:pt x="0" y="510"/>
                        <a:pt x="0" y="893"/>
                      </a:cubicBezTo>
                      <a:cubicBezTo>
                        <a:pt x="0" y="1313"/>
                        <a:pt x="18" y="1821"/>
                        <a:pt x="90" y="2133"/>
                      </a:cubicBezTo>
                      <a:cubicBezTo>
                        <a:pt x="232" y="2758"/>
                        <a:pt x="714" y="2802"/>
                        <a:pt x="714" y="2802"/>
                      </a:cubicBezTo>
                      <a:lnTo>
                        <a:pt x="696" y="3239"/>
                      </a:lnTo>
                      <a:lnTo>
                        <a:pt x="2052" y="3141"/>
                      </a:lnTo>
                      <a:lnTo>
                        <a:pt x="1972" y="938"/>
                      </a:lnTo>
                      <a:cubicBezTo>
                        <a:pt x="1945" y="572"/>
                        <a:pt x="1722" y="242"/>
                        <a:pt x="1392" y="90"/>
                      </a:cubicBezTo>
                      <a:cubicBezTo>
                        <a:pt x="1231" y="28"/>
                        <a:pt x="1071" y="1"/>
                        <a:pt x="901" y="1"/>
                      </a:cubicBezTo>
                      <a:cubicBezTo>
                        <a:pt x="889" y="0"/>
                        <a:pt x="876" y="0"/>
                        <a:pt x="863" y="0"/>
                      </a:cubicBezTo>
                      <a:close/>
                    </a:path>
                  </a:pathLst>
                </a:custGeom>
                <a:solidFill>
                  <a:srgbClr val="BE75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7" name="Google Shape;407;p32"/>
                <p:cNvSpPr/>
                <p:nvPr/>
              </p:nvSpPr>
              <p:spPr>
                <a:xfrm>
                  <a:off x="4145063" y="3022500"/>
                  <a:ext cx="112855" cy="58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0" h="430" extrusionOk="0">
                      <a:moveTo>
                        <a:pt x="830" y="1"/>
                      </a:moveTo>
                      <a:lnTo>
                        <a:pt x="830" y="1"/>
                      </a:lnTo>
                      <a:cubicBezTo>
                        <a:pt x="580" y="170"/>
                        <a:pt x="294" y="259"/>
                        <a:pt x="0" y="277"/>
                      </a:cubicBezTo>
                      <a:lnTo>
                        <a:pt x="0" y="429"/>
                      </a:lnTo>
                      <a:cubicBezTo>
                        <a:pt x="12" y="429"/>
                        <a:pt x="24" y="430"/>
                        <a:pt x="36" y="430"/>
                      </a:cubicBezTo>
                      <a:cubicBezTo>
                        <a:pt x="632" y="430"/>
                        <a:pt x="830" y="1"/>
                        <a:pt x="830" y="1"/>
                      </a:cubicBezTo>
                      <a:close/>
                    </a:path>
                  </a:pathLst>
                </a:custGeom>
                <a:solidFill>
                  <a:srgbClr val="191919">
                    <a:alpha val="5000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8" name="Google Shape;408;p32"/>
                <p:cNvSpPr/>
                <p:nvPr/>
              </p:nvSpPr>
              <p:spPr>
                <a:xfrm>
                  <a:off x="4306326" y="2864364"/>
                  <a:ext cx="65945" cy="896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5" h="659" extrusionOk="0">
                      <a:moveTo>
                        <a:pt x="194" y="1"/>
                      </a:moveTo>
                      <a:cubicBezTo>
                        <a:pt x="157" y="1"/>
                        <a:pt x="120" y="6"/>
                        <a:pt x="90" y="13"/>
                      </a:cubicBezTo>
                      <a:cubicBezTo>
                        <a:pt x="45" y="22"/>
                        <a:pt x="1" y="138"/>
                        <a:pt x="1" y="182"/>
                      </a:cubicBezTo>
                      <a:cubicBezTo>
                        <a:pt x="9" y="334"/>
                        <a:pt x="54" y="637"/>
                        <a:pt x="54" y="646"/>
                      </a:cubicBezTo>
                      <a:cubicBezTo>
                        <a:pt x="54" y="651"/>
                        <a:pt x="85" y="658"/>
                        <a:pt x="130" y="658"/>
                      </a:cubicBezTo>
                      <a:cubicBezTo>
                        <a:pt x="254" y="658"/>
                        <a:pt x="484" y="603"/>
                        <a:pt x="464" y="290"/>
                      </a:cubicBezTo>
                      <a:cubicBezTo>
                        <a:pt x="444" y="53"/>
                        <a:pt x="312" y="1"/>
                        <a:pt x="194" y="1"/>
                      </a:cubicBezTo>
                      <a:close/>
                    </a:path>
                  </a:pathLst>
                </a:custGeom>
                <a:solidFill>
                  <a:srgbClr val="BE75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09" name="Google Shape;409;p32"/>
                <p:cNvSpPr/>
                <p:nvPr/>
              </p:nvSpPr>
              <p:spPr>
                <a:xfrm>
                  <a:off x="4034653" y="2649936"/>
                  <a:ext cx="324017" cy="2314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83" h="1702" extrusionOk="0">
                      <a:moveTo>
                        <a:pt x="1099" y="1"/>
                      </a:moveTo>
                      <a:cubicBezTo>
                        <a:pt x="899" y="1"/>
                        <a:pt x="708" y="91"/>
                        <a:pt x="536" y="180"/>
                      </a:cubicBezTo>
                      <a:cubicBezTo>
                        <a:pt x="446" y="225"/>
                        <a:pt x="375" y="270"/>
                        <a:pt x="304" y="332"/>
                      </a:cubicBezTo>
                      <a:cubicBezTo>
                        <a:pt x="232" y="412"/>
                        <a:pt x="170" y="502"/>
                        <a:pt x="125" y="600"/>
                      </a:cubicBezTo>
                      <a:cubicBezTo>
                        <a:pt x="54" y="742"/>
                        <a:pt x="18" y="894"/>
                        <a:pt x="0" y="1046"/>
                      </a:cubicBezTo>
                      <a:lnTo>
                        <a:pt x="0" y="1117"/>
                      </a:lnTo>
                      <a:cubicBezTo>
                        <a:pt x="89" y="1073"/>
                        <a:pt x="134" y="974"/>
                        <a:pt x="125" y="876"/>
                      </a:cubicBezTo>
                      <a:lnTo>
                        <a:pt x="125" y="876"/>
                      </a:lnTo>
                      <a:cubicBezTo>
                        <a:pt x="131" y="878"/>
                        <a:pt x="137" y="879"/>
                        <a:pt x="143" y="879"/>
                      </a:cubicBezTo>
                      <a:cubicBezTo>
                        <a:pt x="198" y="879"/>
                        <a:pt x="244" y="810"/>
                        <a:pt x="268" y="769"/>
                      </a:cubicBezTo>
                      <a:cubicBezTo>
                        <a:pt x="295" y="716"/>
                        <a:pt x="339" y="689"/>
                        <a:pt x="330" y="627"/>
                      </a:cubicBezTo>
                      <a:cubicBezTo>
                        <a:pt x="330" y="618"/>
                        <a:pt x="330" y="600"/>
                        <a:pt x="330" y="591"/>
                      </a:cubicBezTo>
                      <a:cubicBezTo>
                        <a:pt x="339" y="573"/>
                        <a:pt x="357" y="564"/>
                        <a:pt x="375" y="564"/>
                      </a:cubicBezTo>
                      <a:cubicBezTo>
                        <a:pt x="464" y="528"/>
                        <a:pt x="536" y="448"/>
                        <a:pt x="553" y="350"/>
                      </a:cubicBezTo>
                      <a:cubicBezTo>
                        <a:pt x="613" y="374"/>
                        <a:pt x="680" y="386"/>
                        <a:pt x="748" y="386"/>
                      </a:cubicBezTo>
                      <a:cubicBezTo>
                        <a:pt x="781" y="386"/>
                        <a:pt x="815" y="383"/>
                        <a:pt x="848" y="377"/>
                      </a:cubicBezTo>
                      <a:cubicBezTo>
                        <a:pt x="894" y="438"/>
                        <a:pt x="961" y="467"/>
                        <a:pt x="1030" y="467"/>
                      </a:cubicBezTo>
                      <a:cubicBezTo>
                        <a:pt x="1081" y="467"/>
                        <a:pt x="1132" y="452"/>
                        <a:pt x="1178" y="421"/>
                      </a:cubicBezTo>
                      <a:cubicBezTo>
                        <a:pt x="1205" y="395"/>
                        <a:pt x="1222" y="368"/>
                        <a:pt x="1240" y="341"/>
                      </a:cubicBezTo>
                      <a:cubicBezTo>
                        <a:pt x="1276" y="386"/>
                        <a:pt x="1321" y="421"/>
                        <a:pt x="1383" y="430"/>
                      </a:cubicBezTo>
                      <a:cubicBezTo>
                        <a:pt x="1414" y="435"/>
                        <a:pt x="1445" y="437"/>
                        <a:pt x="1476" y="437"/>
                      </a:cubicBezTo>
                      <a:cubicBezTo>
                        <a:pt x="1506" y="437"/>
                        <a:pt x="1535" y="435"/>
                        <a:pt x="1561" y="430"/>
                      </a:cubicBezTo>
                      <a:lnTo>
                        <a:pt x="1561" y="430"/>
                      </a:lnTo>
                      <a:cubicBezTo>
                        <a:pt x="1544" y="555"/>
                        <a:pt x="1624" y="671"/>
                        <a:pt x="1740" y="698"/>
                      </a:cubicBezTo>
                      <a:cubicBezTo>
                        <a:pt x="1758" y="698"/>
                        <a:pt x="1776" y="707"/>
                        <a:pt x="1784" y="716"/>
                      </a:cubicBezTo>
                      <a:cubicBezTo>
                        <a:pt x="1784" y="734"/>
                        <a:pt x="1784" y="751"/>
                        <a:pt x="1776" y="769"/>
                      </a:cubicBezTo>
                      <a:cubicBezTo>
                        <a:pt x="1749" y="867"/>
                        <a:pt x="1811" y="974"/>
                        <a:pt x="1918" y="1001"/>
                      </a:cubicBezTo>
                      <a:lnTo>
                        <a:pt x="1927" y="1001"/>
                      </a:lnTo>
                      <a:cubicBezTo>
                        <a:pt x="1865" y="1064"/>
                        <a:pt x="1865" y="1153"/>
                        <a:pt x="1927" y="1206"/>
                      </a:cubicBezTo>
                      <a:cubicBezTo>
                        <a:pt x="1936" y="1215"/>
                        <a:pt x="1945" y="1224"/>
                        <a:pt x="1954" y="1233"/>
                      </a:cubicBezTo>
                      <a:cubicBezTo>
                        <a:pt x="1972" y="1242"/>
                        <a:pt x="1990" y="1251"/>
                        <a:pt x="1990" y="1269"/>
                      </a:cubicBezTo>
                      <a:cubicBezTo>
                        <a:pt x="1990" y="1278"/>
                        <a:pt x="1981" y="1278"/>
                        <a:pt x="1981" y="1287"/>
                      </a:cubicBezTo>
                      <a:cubicBezTo>
                        <a:pt x="1945" y="1331"/>
                        <a:pt x="1927" y="1376"/>
                        <a:pt x="1918" y="1429"/>
                      </a:cubicBezTo>
                      <a:cubicBezTo>
                        <a:pt x="1918" y="1483"/>
                        <a:pt x="1963" y="1536"/>
                        <a:pt x="2016" y="1536"/>
                      </a:cubicBezTo>
                      <a:cubicBezTo>
                        <a:pt x="1981" y="1563"/>
                        <a:pt x="1963" y="1599"/>
                        <a:pt x="1963" y="1635"/>
                      </a:cubicBezTo>
                      <a:cubicBezTo>
                        <a:pt x="1963" y="1671"/>
                        <a:pt x="1993" y="1702"/>
                        <a:pt x="2023" y="1702"/>
                      </a:cubicBezTo>
                      <a:cubicBezTo>
                        <a:pt x="2030" y="1702"/>
                        <a:pt x="2037" y="1700"/>
                        <a:pt x="2043" y="1697"/>
                      </a:cubicBezTo>
                      <a:cubicBezTo>
                        <a:pt x="2052" y="1688"/>
                        <a:pt x="2266" y="1635"/>
                        <a:pt x="2275" y="1617"/>
                      </a:cubicBezTo>
                      <a:cubicBezTo>
                        <a:pt x="2382" y="1447"/>
                        <a:pt x="2222" y="1278"/>
                        <a:pt x="2195" y="1073"/>
                      </a:cubicBezTo>
                      <a:cubicBezTo>
                        <a:pt x="2168" y="867"/>
                        <a:pt x="2088" y="680"/>
                        <a:pt x="1972" y="511"/>
                      </a:cubicBezTo>
                      <a:cubicBezTo>
                        <a:pt x="1927" y="430"/>
                        <a:pt x="1874" y="368"/>
                        <a:pt x="1811" y="314"/>
                      </a:cubicBezTo>
                      <a:cubicBezTo>
                        <a:pt x="1731" y="252"/>
                        <a:pt x="1651" y="198"/>
                        <a:pt x="1561" y="154"/>
                      </a:cubicBezTo>
                      <a:cubicBezTo>
                        <a:pt x="1454" y="82"/>
                        <a:pt x="1338" y="38"/>
                        <a:pt x="1214" y="11"/>
                      </a:cubicBezTo>
                      <a:cubicBezTo>
                        <a:pt x="1175" y="4"/>
                        <a:pt x="1137" y="1"/>
                        <a:pt x="1099" y="1"/>
                      </a:cubicBezTo>
                      <a:close/>
                    </a:path>
                  </a:pathLst>
                </a:custGeom>
                <a:solidFill>
                  <a:srgbClr val="1A2E3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0" name="Google Shape;410;p32"/>
                <p:cNvSpPr/>
                <p:nvPr/>
              </p:nvSpPr>
              <p:spPr>
                <a:xfrm>
                  <a:off x="3516596" y="4502424"/>
                  <a:ext cx="327688" cy="2766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10" h="2035" extrusionOk="0">
                      <a:moveTo>
                        <a:pt x="2320" y="0"/>
                      </a:moveTo>
                      <a:lnTo>
                        <a:pt x="1116" y="63"/>
                      </a:lnTo>
                      <a:lnTo>
                        <a:pt x="1223" y="1303"/>
                      </a:lnTo>
                      <a:cubicBezTo>
                        <a:pt x="1223" y="1303"/>
                        <a:pt x="10" y="1802"/>
                        <a:pt x="1" y="2034"/>
                      </a:cubicBezTo>
                      <a:lnTo>
                        <a:pt x="2410" y="1936"/>
                      </a:lnTo>
                      <a:lnTo>
                        <a:pt x="2320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1" name="Google Shape;411;p32"/>
                <p:cNvSpPr/>
                <p:nvPr/>
              </p:nvSpPr>
              <p:spPr>
                <a:xfrm>
                  <a:off x="3041099" y="4174866"/>
                  <a:ext cx="418652" cy="3094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79" h="2276" extrusionOk="0">
                      <a:moveTo>
                        <a:pt x="2080" y="1"/>
                      </a:moveTo>
                      <a:lnTo>
                        <a:pt x="1419" y="1053"/>
                      </a:lnTo>
                      <a:cubicBezTo>
                        <a:pt x="1419" y="1053"/>
                        <a:pt x="620" y="841"/>
                        <a:pt x="216" y="841"/>
                      </a:cubicBezTo>
                      <a:cubicBezTo>
                        <a:pt x="110" y="841"/>
                        <a:pt x="31" y="856"/>
                        <a:pt x="1" y="893"/>
                      </a:cubicBezTo>
                      <a:lnTo>
                        <a:pt x="1972" y="2276"/>
                      </a:lnTo>
                      <a:lnTo>
                        <a:pt x="3079" y="679"/>
                      </a:lnTo>
                      <a:lnTo>
                        <a:pt x="2080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2" name="Google Shape;412;p32"/>
                <p:cNvSpPr/>
                <p:nvPr/>
              </p:nvSpPr>
              <p:spPr>
                <a:xfrm>
                  <a:off x="3551813" y="3711472"/>
                  <a:ext cx="913582" cy="9050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9" h="6656" extrusionOk="0">
                      <a:moveTo>
                        <a:pt x="4381" y="1"/>
                      </a:moveTo>
                      <a:cubicBezTo>
                        <a:pt x="4336" y="1"/>
                        <a:pt x="4559" y="634"/>
                        <a:pt x="2909" y="848"/>
                      </a:cubicBezTo>
                      <a:cubicBezTo>
                        <a:pt x="1259" y="1071"/>
                        <a:pt x="634" y="1312"/>
                        <a:pt x="322" y="1705"/>
                      </a:cubicBezTo>
                      <a:cubicBezTo>
                        <a:pt x="1" y="2097"/>
                        <a:pt x="786" y="6656"/>
                        <a:pt x="786" y="6656"/>
                      </a:cubicBezTo>
                      <a:lnTo>
                        <a:pt x="2213" y="6620"/>
                      </a:lnTo>
                      <a:cubicBezTo>
                        <a:pt x="2213" y="6620"/>
                        <a:pt x="2061" y="4301"/>
                        <a:pt x="2026" y="3980"/>
                      </a:cubicBezTo>
                      <a:cubicBezTo>
                        <a:pt x="1999" y="3667"/>
                        <a:pt x="1776" y="2838"/>
                        <a:pt x="1776" y="2838"/>
                      </a:cubicBezTo>
                      <a:lnTo>
                        <a:pt x="1776" y="2838"/>
                      </a:lnTo>
                      <a:lnTo>
                        <a:pt x="5273" y="2873"/>
                      </a:lnTo>
                      <a:lnTo>
                        <a:pt x="5335" y="2873"/>
                      </a:lnTo>
                      <a:cubicBezTo>
                        <a:pt x="6112" y="2856"/>
                        <a:pt x="6718" y="1848"/>
                        <a:pt x="6656" y="1071"/>
                      </a:cubicBezTo>
                      <a:lnTo>
                        <a:pt x="6575" y="652"/>
                      </a:lnTo>
                      <a:lnTo>
                        <a:pt x="4381" y="1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3" name="Google Shape;413;p32"/>
                <p:cNvSpPr/>
                <p:nvPr/>
              </p:nvSpPr>
              <p:spPr>
                <a:xfrm>
                  <a:off x="3247370" y="3676799"/>
                  <a:ext cx="900121" cy="6946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20" h="5109" extrusionOk="0">
                      <a:moveTo>
                        <a:pt x="3641" y="1"/>
                      </a:moveTo>
                      <a:cubicBezTo>
                        <a:pt x="3061" y="1"/>
                        <a:pt x="2711" y="118"/>
                        <a:pt x="2597" y="247"/>
                      </a:cubicBezTo>
                      <a:cubicBezTo>
                        <a:pt x="2249" y="622"/>
                        <a:pt x="1" y="4279"/>
                        <a:pt x="1" y="4279"/>
                      </a:cubicBezTo>
                      <a:lnTo>
                        <a:pt x="1196" y="5109"/>
                      </a:lnTo>
                      <a:cubicBezTo>
                        <a:pt x="1196" y="5109"/>
                        <a:pt x="3185" y="2308"/>
                        <a:pt x="3729" y="1567"/>
                      </a:cubicBezTo>
                      <a:lnTo>
                        <a:pt x="3917" y="1344"/>
                      </a:lnTo>
                      <a:lnTo>
                        <a:pt x="6620" y="970"/>
                      </a:lnTo>
                      <a:lnTo>
                        <a:pt x="6593" y="559"/>
                      </a:lnTo>
                      <a:cubicBezTo>
                        <a:pt x="6593" y="559"/>
                        <a:pt x="4978" y="104"/>
                        <a:pt x="4113" y="24"/>
                      </a:cubicBezTo>
                      <a:cubicBezTo>
                        <a:pt x="3942" y="8"/>
                        <a:pt x="3784" y="1"/>
                        <a:pt x="3641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4" name="Google Shape;414;p32"/>
                <p:cNvSpPr/>
                <p:nvPr/>
              </p:nvSpPr>
              <p:spPr>
                <a:xfrm>
                  <a:off x="3596684" y="3792784"/>
                  <a:ext cx="519269" cy="3070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19" h="2258" extrusionOk="0">
                      <a:moveTo>
                        <a:pt x="3810" y="1"/>
                      </a:moveTo>
                      <a:lnTo>
                        <a:pt x="3774" y="10"/>
                      </a:lnTo>
                      <a:lnTo>
                        <a:pt x="3810" y="10"/>
                      </a:lnTo>
                      <a:lnTo>
                        <a:pt x="3819" y="1"/>
                      </a:lnTo>
                      <a:close/>
                      <a:moveTo>
                        <a:pt x="3774" y="10"/>
                      </a:moveTo>
                      <a:lnTo>
                        <a:pt x="3632" y="36"/>
                      </a:lnTo>
                      <a:lnTo>
                        <a:pt x="3132" y="134"/>
                      </a:lnTo>
                      <a:lnTo>
                        <a:pt x="1482" y="456"/>
                      </a:lnTo>
                      <a:lnTo>
                        <a:pt x="1348" y="482"/>
                      </a:lnTo>
                      <a:lnTo>
                        <a:pt x="1339" y="482"/>
                      </a:lnTo>
                      <a:lnTo>
                        <a:pt x="1339" y="491"/>
                      </a:lnTo>
                      <a:cubicBezTo>
                        <a:pt x="1134" y="973"/>
                        <a:pt x="839" y="1428"/>
                        <a:pt x="482" y="1812"/>
                      </a:cubicBezTo>
                      <a:cubicBezTo>
                        <a:pt x="367" y="1928"/>
                        <a:pt x="251" y="2044"/>
                        <a:pt x="135" y="2142"/>
                      </a:cubicBezTo>
                      <a:lnTo>
                        <a:pt x="28" y="2222"/>
                      </a:lnTo>
                      <a:lnTo>
                        <a:pt x="10" y="2249"/>
                      </a:lnTo>
                      <a:lnTo>
                        <a:pt x="36" y="2231"/>
                      </a:lnTo>
                      <a:lnTo>
                        <a:pt x="135" y="2151"/>
                      </a:lnTo>
                      <a:cubicBezTo>
                        <a:pt x="259" y="2044"/>
                        <a:pt x="375" y="1936"/>
                        <a:pt x="491" y="1821"/>
                      </a:cubicBezTo>
                      <a:cubicBezTo>
                        <a:pt x="857" y="1437"/>
                        <a:pt x="1152" y="991"/>
                        <a:pt x="1366" y="500"/>
                      </a:cubicBezTo>
                      <a:lnTo>
                        <a:pt x="1357" y="500"/>
                      </a:lnTo>
                      <a:lnTo>
                        <a:pt x="1491" y="473"/>
                      </a:lnTo>
                      <a:lnTo>
                        <a:pt x="3141" y="143"/>
                      </a:lnTo>
                      <a:lnTo>
                        <a:pt x="3641" y="45"/>
                      </a:lnTo>
                      <a:lnTo>
                        <a:pt x="3774" y="10"/>
                      </a:lnTo>
                      <a:close/>
                      <a:moveTo>
                        <a:pt x="10" y="2249"/>
                      </a:moveTo>
                      <a:cubicBezTo>
                        <a:pt x="1" y="2249"/>
                        <a:pt x="1" y="2258"/>
                        <a:pt x="1" y="2258"/>
                      </a:cubicBezTo>
                      <a:lnTo>
                        <a:pt x="10" y="2249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5" name="Google Shape;415;p32"/>
                <p:cNvSpPr/>
                <p:nvPr/>
              </p:nvSpPr>
              <p:spPr>
                <a:xfrm>
                  <a:off x="4421631" y="3891092"/>
                  <a:ext cx="91100" cy="2535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1865" extrusionOk="0">
                      <a:moveTo>
                        <a:pt x="491" y="0"/>
                      </a:moveTo>
                      <a:cubicBezTo>
                        <a:pt x="491" y="18"/>
                        <a:pt x="384" y="1187"/>
                        <a:pt x="339" y="1606"/>
                      </a:cubicBezTo>
                      <a:cubicBezTo>
                        <a:pt x="330" y="1642"/>
                        <a:pt x="294" y="1677"/>
                        <a:pt x="250" y="1677"/>
                      </a:cubicBezTo>
                      <a:lnTo>
                        <a:pt x="0" y="1677"/>
                      </a:lnTo>
                      <a:lnTo>
                        <a:pt x="0" y="1865"/>
                      </a:lnTo>
                      <a:lnTo>
                        <a:pt x="250" y="1865"/>
                      </a:lnTo>
                      <a:cubicBezTo>
                        <a:pt x="384" y="1865"/>
                        <a:pt x="500" y="1758"/>
                        <a:pt x="517" y="1624"/>
                      </a:cubicBezTo>
                      <a:cubicBezTo>
                        <a:pt x="571" y="1205"/>
                        <a:pt x="669" y="27"/>
                        <a:pt x="669" y="18"/>
                      </a:cubicBezTo>
                      <a:lnTo>
                        <a:pt x="491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6" name="Google Shape;416;p32"/>
                <p:cNvSpPr/>
                <p:nvPr/>
              </p:nvSpPr>
              <p:spPr>
                <a:xfrm>
                  <a:off x="4421631" y="3889868"/>
                  <a:ext cx="92324" cy="2553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9" h="1878" extrusionOk="0">
                      <a:moveTo>
                        <a:pt x="473" y="0"/>
                      </a:moveTo>
                      <a:lnTo>
                        <a:pt x="473" y="18"/>
                      </a:lnTo>
                      <a:cubicBezTo>
                        <a:pt x="437" y="464"/>
                        <a:pt x="402" y="875"/>
                        <a:pt x="366" y="1214"/>
                      </a:cubicBezTo>
                      <a:cubicBezTo>
                        <a:pt x="357" y="1303"/>
                        <a:pt x="348" y="1383"/>
                        <a:pt x="348" y="1454"/>
                      </a:cubicBezTo>
                      <a:cubicBezTo>
                        <a:pt x="339" y="1499"/>
                        <a:pt x="339" y="1535"/>
                        <a:pt x="330" y="1570"/>
                      </a:cubicBezTo>
                      <a:cubicBezTo>
                        <a:pt x="330" y="1588"/>
                        <a:pt x="330" y="1606"/>
                        <a:pt x="330" y="1624"/>
                      </a:cubicBezTo>
                      <a:cubicBezTo>
                        <a:pt x="330" y="1633"/>
                        <a:pt x="321" y="1651"/>
                        <a:pt x="312" y="1660"/>
                      </a:cubicBezTo>
                      <a:cubicBezTo>
                        <a:pt x="294" y="1669"/>
                        <a:pt x="286" y="1677"/>
                        <a:pt x="268" y="1677"/>
                      </a:cubicBezTo>
                      <a:cubicBezTo>
                        <a:pt x="263" y="1682"/>
                        <a:pt x="257" y="1684"/>
                        <a:pt x="249" y="1684"/>
                      </a:cubicBezTo>
                      <a:cubicBezTo>
                        <a:pt x="241" y="1684"/>
                        <a:pt x="232" y="1682"/>
                        <a:pt x="223" y="1677"/>
                      </a:cubicBezTo>
                      <a:lnTo>
                        <a:pt x="0" y="1677"/>
                      </a:lnTo>
                      <a:lnTo>
                        <a:pt x="0" y="1686"/>
                      </a:lnTo>
                      <a:lnTo>
                        <a:pt x="0" y="1695"/>
                      </a:lnTo>
                      <a:lnTo>
                        <a:pt x="223" y="1695"/>
                      </a:lnTo>
                      <a:cubicBezTo>
                        <a:pt x="232" y="1700"/>
                        <a:pt x="241" y="1702"/>
                        <a:pt x="250" y="1702"/>
                      </a:cubicBezTo>
                      <a:cubicBezTo>
                        <a:pt x="259" y="1702"/>
                        <a:pt x="268" y="1700"/>
                        <a:pt x="277" y="1695"/>
                      </a:cubicBezTo>
                      <a:cubicBezTo>
                        <a:pt x="294" y="1695"/>
                        <a:pt x="303" y="1686"/>
                        <a:pt x="321" y="1677"/>
                      </a:cubicBezTo>
                      <a:cubicBezTo>
                        <a:pt x="330" y="1660"/>
                        <a:pt x="339" y="1642"/>
                        <a:pt x="339" y="1624"/>
                      </a:cubicBezTo>
                      <a:cubicBezTo>
                        <a:pt x="348" y="1606"/>
                        <a:pt x="348" y="1597"/>
                        <a:pt x="348" y="1579"/>
                      </a:cubicBezTo>
                      <a:cubicBezTo>
                        <a:pt x="348" y="1544"/>
                        <a:pt x="357" y="1499"/>
                        <a:pt x="357" y="1463"/>
                      </a:cubicBezTo>
                      <a:cubicBezTo>
                        <a:pt x="366" y="1392"/>
                        <a:pt x="375" y="1312"/>
                        <a:pt x="384" y="1222"/>
                      </a:cubicBezTo>
                      <a:cubicBezTo>
                        <a:pt x="419" y="888"/>
                        <a:pt x="454" y="484"/>
                        <a:pt x="498" y="36"/>
                      </a:cubicBezTo>
                      <a:lnTo>
                        <a:pt x="498" y="36"/>
                      </a:lnTo>
                      <a:lnTo>
                        <a:pt x="625" y="45"/>
                      </a:lnTo>
                      <a:lnTo>
                        <a:pt x="659" y="45"/>
                      </a:lnTo>
                      <a:cubicBezTo>
                        <a:pt x="606" y="666"/>
                        <a:pt x="553" y="1224"/>
                        <a:pt x="509" y="1633"/>
                      </a:cubicBezTo>
                      <a:cubicBezTo>
                        <a:pt x="509" y="1722"/>
                        <a:pt x="455" y="1802"/>
                        <a:pt x="375" y="1847"/>
                      </a:cubicBezTo>
                      <a:cubicBezTo>
                        <a:pt x="344" y="1860"/>
                        <a:pt x="311" y="1869"/>
                        <a:pt x="278" y="1873"/>
                      </a:cubicBezTo>
                      <a:lnTo>
                        <a:pt x="278" y="1873"/>
                      </a:lnTo>
                      <a:cubicBezTo>
                        <a:pt x="408" y="1868"/>
                        <a:pt x="518" y="1763"/>
                        <a:pt x="526" y="1624"/>
                      </a:cubicBezTo>
                      <a:cubicBezTo>
                        <a:pt x="571" y="1222"/>
                        <a:pt x="616" y="660"/>
                        <a:pt x="678" y="36"/>
                      </a:cubicBezTo>
                      <a:lnTo>
                        <a:pt x="678" y="18"/>
                      </a:lnTo>
                      <a:lnTo>
                        <a:pt x="625" y="18"/>
                      </a:lnTo>
                      <a:lnTo>
                        <a:pt x="491" y="0"/>
                      </a:lnTo>
                      <a:close/>
                      <a:moveTo>
                        <a:pt x="278" y="1873"/>
                      </a:moveTo>
                      <a:cubicBezTo>
                        <a:pt x="275" y="1874"/>
                        <a:pt x="271" y="1874"/>
                        <a:pt x="268" y="1874"/>
                      </a:cubicBezTo>
                      <a:lnTo>
                        <a:pt x="178" y="1874"/>
                      </a:lnTo>
                      <a:cubicBezTo>
                        <a:pt x="194" y="1876"/>
                        <a:pt x="210" y="1877"/>
                        <a:pt x="227" y="1877"/>
                      </a:cubicBezTo>
                      <a:cubicBezTo>
                        <a:pt x="244" y="1877"/>
                        <a:pt x="261" y="1876"/>
                        <a:pt x="278" y="1873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7" name="Google Shape;417;p32"/>
                <p:cNvSpPr/>
                <p:nvPr/>
              </p:nvSpPr>
              <p:spPr>
                <a:xfrm>
                  <a:off x="3785958" y="4151887"/>
                  <a:ext cx="157861" cy="62845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61" h="4622" extrusionOk="0">
                      <a:moveTo>
                        <a:pt x="616" y="0"/>
                      </a:moveTo>
                      <a:lnTo>
                        <a:pt x="0" y="4621"/>
                      </a:lnTo>
                      <a:lnTo>
                        <a:pt x="241" y="4621"/>
                      </a:lnTo>
                      <a:lnTo>
                        <a:pt x="1160" y="170"/>
                      </a:lnTo>
                      <a:lnTo>
                        <a:pt x="616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8" name="Google Shape;418;p32"/>
                <p:cNvSpPr/>
                <p:nvPr/>
              </p:nvSpPr>
              <p:spPr>
                <a:xfrm>
                  <a:off x="3784734" y="4151887"/>
                  <a:ext cx="160309" cy="6296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9" h="4631" extrusionOk="0">
                      <a:moveTo>
                        <a:pt x="625" y="0"/>
                      </a:moveTo>
                      <a:lnTo>
                        <a:pt x="661" y="9"/>
                      </a:lnTo>
                      <a:lnTo>
                        <a:pt x="689" y="16"/>
                      </a:lnTo>
                      <a:lnTo>
                        <a:pt x="689" y="16"/>
                      </a:lnTo>
                      <a:lnTo>
                        <a:pt x="670" y="9"/>
                      </a:lnTo>
                      <a:lnTo>
                        <a:pt x="625" y="0"/>
                      </a:lnTo>
                      <a:close/>
                      <a:moveTo>
                        <a:pt x="689" y="16"/>
                      </a:moveTo>
                      <a:lnTo>
                        <a:pt x="768" y="45"/>
                      </a:lnTo>
                      <a:lnTo>
                        <a:pt x="1167" y="178"/>
                      </a:lnTo>
                      <a:lnTo>
                        <a:pt x="1167" y="178"/>
                      </a:lnTo>
                      <a:cubicBezTo>
                        <a:pt x="997" y="984"/>
                        <a:pt x="659" y="2621"/>
                        <a:pt x="259" y="4514"/>
                      </a:cubicBezTo>
                      <a:cubicBezTo>
                        <a:pt x="259" y="4547"/>
                        <a:pt x="252" y="4580"/>
                        <a:pt x="244" y="4612"/>
                      </a:cubicBezTo>
                      <a:lnTo>
                        <a:pt x="20" y="4612"/>
                      </a:lnTo>
                      <a:cubicBezTo>
                        <a:pt x="197" y="3331"/>
                        <a:pt x="349" y="2175"/>
                        <a:pt x="455" y="1347"/>
                      </a:cubicBezTo>
                      <a:cubicBezTo>
                        <a:pt x="509" y="928"/>
                        <a:pt x="554" y="598"/>
                        <a:pt x="580" y="366"/>
                      </a:cubicBezTo>
                      <a:cubicBezTo>
                        <a:pt x="598" y="250"/>
                        <a:pt x="607" y="161"/>
                        <a:pt x="616" y="98"/>
                      </a:cubicBezTo>
                      <a:cubicBezTo>
                        <a:pt x="625" y="63"/>
                        <a:pt x="625" y="36"/>
                        <a:pt x="625" y="27"/>
                      </a:cubicBezTo>
                      <a:lnTo>
                        <a:pt x="625" y="18"/>
                      </a:lnTo>
                      <a:cubicBezTo>
                        <a:pt x="625" y="36"/>
                        <a:pt x="616" y="63"/>
                        <a:pt x="616" y="89"/>
                      </a:cubicBezTo>
                      <a:cubicBezTo>
                        <a:pt x="607" y="152"/>
                        <a:pt x="589" y="241"/>
                        <a:pt x="580" y="357"/>
                      </a:cubicBezTo>
                      <a:cubicBezTo>
                        <a:pt x="545" y="589"/>
                        <a:pt x="500" y="919"/>
                        <a:pt x="438" y="1338"/>
                      </a:cubicBezTo>
                      <a:lnTo>
                        <a:pt x="1" y="4612"/>
                      </a:lnTo>
                      <a:lnTo>
                        <a:pt x="1" y="4630"/>
                      </a:lnTo>
                      <a:lnTo>
                        <a:pt x="259" y="4630"/>
                      </a:lnTo>
                      <a:lnTo>
                        <a:pt x="259" y="4621"/>
                      </a:lnTo>
                      <a:cubicBezTo>
                        <a:pt x="268" y="4586"/>
                        <a:pt x="277" y="4550"/>
                        <a:pt x="286" y="4514"/>
                      </a:cubicBezTo>
                      <a:cubicBezTo>
                        <a:pt x="679" y="2614"/>
                        <a:pt x="1009" y="964"/>
                        <a:pt x="1178" y="170"/>
                      </a:cubicBezTo>
                      <a:lnTo>
                        <a:pt x="1178" y="161"/>
                      </a:lnTo>
                      <a:lnTo>
                        <a:pt x="1169" y="161"/>
                      </a:lnTo>
                      <a:lnTo>
                        <a:pt x="768" y="36"/>
                      </a:lnTo>
                      <a:lnTo>
                        <a:pt x="689" y="16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19" name="Google Shape;419;p32"/>
                <p:cNvSpPr/>
                <p:nvPr/>
              </p:nvSpPr>
              <p:spPr>
                <a:xfrm>
                  <a:off x="3828382" y="4099674"/>
                  <a:ext cx="630901" cy="7532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40" h="554" extrusionOk="0">
                      <a:moveTo>
                        <a:pt x="277" y="1"/>
                      </a:moveTo>
                      <a:cubicBezTo>
                        <a:pt x="126" y="1"/>
                        <a:pt x="1" y="126"/>
                        <a:pt x="1" y="277"/>
                      </a:cubicBezTo>
                      <a:cubicBezTo>
                        <a:pt x="1" y="429"/>
                        <a:pt x="126" y="554"/>
                        <a:pt x="277" y="554"/>
                      </a:cubicBezTo>
                      <a:lnTo>
                        <a:pt x="4363" y="554"/>
                      </a:lnTo>
                      <a:cubicBezTo>
                        <a:pt x="4524" y="554"/>
                        <a:pt x="4640" y="429"/>
                        <a:pt x="4640" y="277"/>
                      </a:cubicBezTo>
                      <a:cubicBezTo>
                        <a:pt x="4640" y="126"/>
                        <a:pt x="4524" y="1"/>
                        <a:pt x="436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0" name="Google Shape;420;p32"/>
                <p:cNvSpPr/>
                <p:nvPr/>
              </p:nvSpPr>
              <p:spPr>
                <a:xfrm>
                  <a:off x="4464055" y="3269698"/>
                  <a:ext cx="156637" cy="67631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4974" extrusionOk="0">
                      <a:moveTo>
                        <a:pt x="852" y="1"/>
                      </a:moveTo>
                      <a:cubicBezTo>
                        <a:pt x="721" y="1"/>
                        <a:pt x="597" y="103"/>
                        <a:pt x="580" y="244"/>
                      </a:cubicBezTo>
                      <a:lnTo>
                        <a:pt x="18" y="4659"/>
                      </a:lnTo>
                      <a:cubicBezTo>
                        <a:pt x="0" y="4811"/>
                        <a:pt x="107" y="4945"/>
                        <a:pt x="259" y="4972"/>
                      </a:cubicBezTo>
                      <a:cubicBezTo>
                        <a:pt x="270" y="4973"/>
                        <a:pt x="281" y="4974"/>
                        <a:pt x="292" y="4974"/>
                      </a:cubicBezTo>
                      <a:cubicBezTo>
                        <a:pt x="431" y="4974"/>
                        <a:pt x="555" y="4871"/>
                        <a:pt x="571" y="4731"/>
                      </a:cubicBezTo>
                      <a:lnTo>
                        <a:pt x="1124" y="315"/>
                      </a:lnTo>
                      <a:cubicBezTo>
                        <a:pt x="1151" y="163"/>
                        <a:pt x="1044" y="21"/>
                        <a:pt x="892" y="3"/>
                      </a:cubicBezTo>
                      <a:lnTo>
                        <a:pt x="883" y="3"/>
                      </a:lnTo>
                      <a:cubicBezTo>
                        <a:pt x="873" y="1"/>
                        <a:pt x="863" y="1"/>
                        <a:pt x="85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1" name="Google Shape;421;p32"/>
                <p:cNvSpPr/>
                <p:nvPr/>
              </p:nvSpPr>
              <p:spPr>
                <a:xfrm>
                  <a:off x="3861151" y="4173643"/>
                  <a:ext cx="569034" cy="25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5" h="19" extrusionOk="0">
                      <a:moveTo>
                        <a:pt x="2097" y="1"/>
                      </a:moveTo>
                      <a:cubicBezTo>
                        <a:pt x="946" y="1"/>
                        <a:pt x="1" y="1"/>
                        <a:pt x="1" y="10"/>
                      </a:cubicBezTo>
                      <a:cubicBezTo>
                        <a:pt x="1" y="19"/>
                        <a:pt x="937" y="19"/>
                        <a:pt x="2097" y="19"/>
                      </a:cubicBezTo>
                      <a:cubicBezTo>
                        <a:pt x="3248" y="19"/>
                        <a:pt x="4185" y="19"/>
                        <a:pt x="4185" y="10"/>
                      </a:cubicBezTo>
                      <a:cubicBezTo>
                        <a:pt x="4185" y="1"/>
                        <a:pt x="3248" y="1"/>
                        <a:pt x="209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2" name="Google Shape;422;p32"/>
                <p:cNvSpPr/>
                <p:nvPr/>
              </p:nvSpPr>
              <p:spPr>
                <a:xfrm>
                  <a:off x="4026086" y="3041944"/>
                  <a:ext cx="456315" cy="8189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56" h="6023" extrusionOk="0">
                      <a:moveTo>
                        <a:pt x="2195" y="1"/>
                      </a:moveTo>
                      <a:lnTo>
                        <a:pt x="830" y="429"/>
                      </a:lnTo>
                      <a:lnTo>
                        <a:pt x="839" y="866"/>
                      </a:lnTo>
                      <a:lnTo>
                        <a:pt x="233" y="1838"/>
                      </a:lnTo>
                      <a:cubicBezTo>
                        <a:pt x="63" y="2266"/>
                        <a:pt x="1" y="2507"/>
                        <a:pt x="152" y="2998"/>
                      </a:cubicBezTo>
                      <a:lnTo>
                        <a:pt x="518" y="4506"/>
                      </a:lnTo>
                      <a:lnTo>
                        <a:pt x="144" y="5041"/>
                      </a:lnTo>
                      <a:lnTo>
                        <a:pt x="3319" y="6022"/>
                      </a:lnTo>
                      <a:cubicBezTo>
                        <a:pt x="3346" y="5523"/>
                        <a:pt x="3355" y="5362"/>
                        <a:pt x="3230" y="4880"/>
                      </a:cubicBezTo>
                      <a:lnTo>
                        <a:pt x="3150" y="4550"/>
                      </a:lnTo>
                      <a:cubicBezTo>
                        <a:pt x="3150" y="4550"/>
                        <a:pt x="3061" y="2909"/>
                        <a:pt x="3043" y="1865"/>
                      </a:cubicBezTo>
                      <a:cubicBezTo>
                        <a:pt x="3016" y="812"/>
                        <a:pt x="2329" y="295"/>
                        <a:pt x="2329" y="295"/>
                      </a:cubicBezTo>
                      <a:lnTo>
                        <a:pt x="2195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3" name="Google Shape;423;p32"/>
                <p:cNvSpPr/>
                <p:nvPr/>
              </p:nvSpPr>
              <p:spPr>
                <a:xfrm>
                  <a:off x="4094073" y="3653276"/>
                  <a:ext cx="214833" cy="681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0" h="501" extrusionOk="0">
                      <a:moveTo>
                        <a:pt x="0" y="1"/>
                      </a:moveTo>
                      <a:cubicBezTo>
                        <a:pt x="0" y="10"/>
                        <a:pt x="348" y="126"/>
                        <a:pt x="785" y="259"/>
                      </a:cubicBezTo>
                      <a:cubicBezTo>
                        <a:pt x="1207" y="388"/>
                        <a:pt x="1545" y="501"/>
                        <a:pt x="1577" y="501"/>
                      </a:cubicBezTo>
                      <a:cubicBezTo>
                        <a:pt x="1578" y="501"/>
                        <a:pt x="1579" y="501"/>
                        <a:pt x="1579" y="500"/>
                      </a:cubicBezTo>
                      <a:cubicBezTo>
                        <a:pt x="1579" y="491"/>
                        <a:pt x="1223" y="375"/>
                        <a:pt x="794" y="242"/>
                      </a:cubicBezTo>
                      <a:cubicBezTo>
                        <a:pt x="357" y="108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4" name="Google Shape;424;p32"/>
                <p:cNvSpPr/>
                <p:nvPr/>
              </p:nvSpPr>
              <p:spPr>
                <a:xfrm>
                  <a:off x="4153493" y="3641175"/>
                  <a:ext cx="132299" cy="126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3" h="93" extrusionOk="0">
                      <a:moveTo>
                        <a:pt x="973" y="0"/>
                      </a:moveTo>
                      <a:lnTo>
                        <a:pt x="973" y="0"/>
                      </a:lnTo>
                      <a:cubicBezTo>
                        <a:pt x="973" y="0"/>
                        <a:pt x="750" y="9"/>
                        <a:pt x="482" y="36"/>
                      </a:cubicBezTo>
                      <a:cubicBezTo>
                        <a:pt x="215" y="63"/>
                        <a:pt x="1" y="90"/>
                        <a:pt x="1" y="90"/>
                      </a:cubicBezTo>
                      <a:cubicBezTo>
                        <a:pt x="1" y="91"/>
                        <a:pt x="8" y="92"/>
                        <a:pt x="21" y="92"/>
                      </a:cubicBezTo>
                      <a:cubicBezTo>
                        <a:pt x="81" y="92"/>
                        <a:pt x="264" y="78"/>
                        <a:pt x="482" y="63"/>
                      </a:cubicBezTo>
                      <a:cubicBezTo>
                        <a:pt x="750" y="36"/>
                        <a:pt x="973" y="9"/>
                        <a:pt x="973" y="0"/>
                      </a:cubicBezTo>
                      <a:close/>
                    </a:path>
                  </a:pathLst>
                </a:custGeom>
                <a:solidFill>
                  <a:srgbClr val="1A2E3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5" name="Google Shape;425;p32"/>
                <p:cNvSpPr/>
                <p:nvPr/>
              </p:nvSpPr>
              <p:spPr>
                <a:xfrm>
                  <a:off x="3634348" y="3599023"/>
                  <a:ext cx="251137" cy="1004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47" h="739" extrusionOk="0">
                      <a:moveTo>
                        <a:pt x="881" y="1"/>
                      </a:moveTo>
                      <a:cubicBezTo>
                        <a:pt x="785" y="1"/>
                        <a:pt x="692" y="31"/>
                        <a:pt x="616" y="87"/>
                      </a:cubicBezTo>
                      <a:lnTo>
                        <a:pt x="598" y="96"/>
                      </a:lnTo>
                      <a:lnTo>
                        <a:pt x="259" y="266"/>
                      </a:lnTo>
                      <a:lnTo>
                        <a:pt x="45" y="587"/>
                      </a:lnTo>
                      <a:lnTo>
                        <a:pt x="0" y="623"/>
                      </a:lnTo>
                      <a:lnTo>
                        <a:pt x="1847" y="739"/>
                      </a:lnTo>
                      <a:lnTo>
                        <a:pt x="1847" y="25"/>
                      </a:lnTo>
                      <a:lnTo>
                        <a:pt x="1481" y="123"/>
                      </a:lnTo>
                      <a:cubicBezTo>
                        <a:pt x="1321" y="96"/>
                        <a:pt x="1142" y="52"/>
                        <a:pt x="999" y="16"/>
                      </a:cubicBezTo>
                      <a:cubicBezTo>
                        <a:pt x="960" y="6"/>
                        <a:pt x="921" y="1"/>
                        <a:pt x="881" y="1"/>
                      </a:cubicBezTo>
                      <a:close/>
                    </a:path>
                  </a:pathLst>
                </a:custGeom>
                <a:solidFill>
                  <a:srgbClr val="BE75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6" name="Google Shape;426;p32"/>
                <p:cNvSpPr/>
                <p:nvPr/>
              </p:nvSpPr>
              <p:spPr>
                <a:xfrm>
                  <a:off x="3856256" y="3100140"/>
                  <a:ext cx="559381" cy="6178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14" h="4544" extrusionOk="0">
                      <a:moveTo>
                        <a:pt x="3061" y="1"/>
                      </a:moveTo>
                      <a:cubicBezTo>
                        <a:pt x="2624" y="81"/>
                        <a:pt x="2534" y="955"/>
                        <a:pt x="2534" y="955"/>
                      </a:cubicBezTo>
                      <a:lnTo>
                        <a:pt x="2472" y="3096"/>
                      </a:lnTo>
                      <a:lnTo>
                        <a:pt x="1" y="3614"/>
                      </a:lnTo>
                      <a:lnTo>
                        <a:pt x="54" y="4488"/>
                      </a:lnTo>
                      <a:cubicBezTo>
                        <a:pt x="54" y="4488"/>
                        <a:pt x="1705" y="4506"/>
                        <a:pt x="2454" y="4542"/>
                      </a:cubicBezTo>
                      <a:cubicBezTo>
                        <a:pt x="2486" y="4543"/>
                        <a:pt x="2517" y="4544"/>
                        <a:pt x="2547" y="4544"/>
                      </a:cubicBezTo>
                      <a:cubicBezTo>
                        <a:pt x="3228" y="4544"/>
                        <a:pt x="3502" y="4164"/>
                        <a:pt x="3801" y="3703"/>
                      </a:cubicBezTo>
                      <a:cubicBezTo>
                        <a:pt x="4105" y="3221"/>
                        <a:pt x="4051" y="1972"/>
                        <a:pt x="4113" y="1312"/>
                      </a:cubicBezTo>
                      <a:lnTo>
                        <a:pt x="3061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7" name="Google Shape;427;p32"/>
                <p:cNvSpPr/>
                <p:nvPr/>
              </p:nvSpPr>
              <p:spPr>
                <a:xfrm>
                  <a:off x="4191157" y="3522335"/>
                  <a:ext cx="25562" cy="534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" h="393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0" y="9"/>
                        <a:pt x="54" y="81"/>
                        <a:pt x="107" y="188"/>
                      </a:cubicBezTo>
                      <a:cubicBezTo>
                        <a:pt x="152" y="295"/>
                        <a:pt x="178" y="393"/>
                        <a:pt x="187" y="393"/>
                      </a:cubicBezTo>
                      <a:cubicBezTo>
                        <a:pt x="187" y="312"/>
                        <a:pt x="161" y="241"/>
                        <a:pt x="125" y="179"/>
                      </a:cubicBezTo>
                      <a:cubicBezTo>
                        <a:pt x="98" y="107"/>
                        <a:pt x="63" y="54"/>
                        <a:pt x="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8" name="Google Shape;428;p32"/>
                <p:cNvSpPr/>
                <p:nvPr/>
              </p:nvSpPr>
              <p:spPr>
                <a:xfrm>
                  <a:off x="3855032" y="3180228"/>
                  <a:ext cx="560604" cy="5388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23" h="3963" extrusionOk="0">
                      <a:moveTo>
                        <a:pt x="2615" y="1"/>
                      </a:moveTo>
                      <a:cubicBezTo>
                        <a:pt x="2597" y="63"/>
                        <a:pt x="2579" y="116"/>
                        <a:pt x="2570" y="179"/>
                      </a:cubicBezTo>
                      <a:cubicBezTo>
                        <a:pt x="2561" y="232"/>
                        <a:pt x="2552" y="304"/>
                        <a:pt x="2543" y="384"/>
                      </a:cubicBezTo>
                      <a:cubicBezTo>
                        <a:pt x="2535" y="473"/>
                        <a:pt x="2535" y="571"/>
                        <a:pt x="2526" y="679"/>
                      </a:cubicBezTo>
                      <a:cubicBezTo>
                        <a:pt x="2517" y="1114"/>
                        <a:pt x="2499" y="1736"/>
                        <a:pt x="2472" y="2500"/>
                      </a:cubicBezTo>
                      <a:lnTo>
                        <a:pt x="2472" y="2500"/>
                      </a:lnTo>
                      <a:lnTo>
                        <a:pt x="10" y="3016"/>
                      </a:lnTo>
                      <a:lnTo>
                        <a:pt x="1" y="3016"/>
                      </a:lnTo>
                      <a:lnTo>
                        <a:pt x="1" y="3025"/>
                      </a:lnTo>
                      <a:cubicBezTo>
                        <a:pt x="19" y="3301"/>
                        <a:pt x="37" y="3596"/>
                        <a:pt x="54" y="3899"/>
                      </a:cubicBezTo>
                      <a:lnTo>
                        <a:pt x="54" y="3908"/>
                      </a:lnTo>
                      <a:lnTo>
                        <a:pt x="63" y="3908"/>
                      </a:lnTo>
                      <a:lnTo>
                        <a:pt x="367" y="3917"/>
                      </a:lnTo>
                      <a:cubicBezTo>
                        <a:pt x="795" y="3917"/>
                        <a:pt x="1214" y="3926"/>
                        <a:pt x="1616" y="3935"/>
                      </a:cubicBezTo>
                      <a:cubicBezTo>
                        <a:pt x="1821" y="3944"/>
                        <a:pt x="2017" y="3944"/>
                        <a:pt x="2213" y="3953"/>
                      </a:cubicBezTo>
                      <a:cubicBezTo>
                        <a:pt x="2285" y="3959"/>
                        <a:pt x="2358" y="3962"/>
                        <a:pt x="2431" y="3962"/>
                      </a:cubicBezTo>
                      <a:cubicBezTo>
                        <a:pt x="2549" y="3962"/>
                        <a:pt x="2669" y="3955"/>
                        <a:pt x="2784" y="3944"/>
                      </a:cubicBezTo>
                      <a:cubicBezTo>
                        <a:pt x="2882" y="3935"/>
                        <a:pt x="2972" y="3908"/>
                        <a:pt x="3052" y="3881"/>
                      </a:cubicBezTo>
                      <a:cubicBezTo>
                        <a:pt x="3141" y="3845"/>
                        <a:pt x="3221" y="3801"/>
                        <a:pt x="3293" y="3747"/>
                      </a:cubicBezTo>
                      <a:cubicBezTo>
                        <a:pt x="3427" y="3640"/>
                        <a:pt x="3552" y="3515"/>
                        <a:pt x="3650" y="3382"/>
                      </a:cubicBezTo>
                      <a:cubicBezTo>
                        <a:pt x="3694" y="3310"/>
                        <a:pt x="3739" y="3239"/>
                        <a:pt x="3783" y="3176"/>
                      </a:cubicBezTo>
                      <a:lnTo>
                        <a:pt x="3819" y="3123"/>
                      </a:lnTo>
                      <a:cubicBezTo>
                        <a:pt x="3828" y="3105"/>
                        <a:pt x="3837" y="3087"/>
                        <a:pt x="3846" y="3069"/>
                      </a:cubicBezTo>
                      <a:cubicBezTo>
                        <a:pt x="3855" y="3051"/>
                        <a:pt x="3864" y="3034"/>
                        <a:pt x="3873" y="3016"/>
                      </a:cubicBezTo>
                      <a:cubicBezTo>
                        <a:pt x="3882" y="2998"/>
                        <a:pt x="3891" y="2980"/>
                        <a:pt x="3891" y="2962"/>
                      </a:cubicBezTo>
                      <a:cubicBezTo>
                        <a:pt x="3944" y="2828"/>
                        <a:pt x="3980" y="2686"/>
                        <a:pt x="4006" y="2534"/>
                      </a:cubicBezTo>
                      <a:cubicBezTo>
                        <a:pt x="4042" y="2284"/>
                        <a:pt x="4069" y="2035"/>
                        <a:pt x="4078" y="1785"/>
                      </a:cubicBezTo>
                      <a:cubicBezTo>
                        <a:pt x="4087" y="1562"/>
                        <a:pt x="4096" y="1365"/>
                        <a:pt x="4096" y="1205"/>
                      </a:cubicBezTo>
                      <a:cubicBezTo>
                        <a:pt x="4105" y="1053"/>
                        <a:pt x="4114" y="928"/>
                        <a:pt x="4114" y="848"/>
                      </a:cubicBezTo>
                      <a:cubicBezTo>
                        <a:pt x="4114" y="803"/>
                        <a:pt x="4122" y="777"/>
                        <a:pt x="4122" y="750"/>
                      </a:cubicBezTo>
                      <a:lnTo>
                        <a:pt x="4122" y="723"/>
                      </a:lnTo>
                      <a:cubicBezTo>
                        <a:pt x="4122" y="723"/>
                        <a:pt x="4122" y="732"/>
                        <a:pt x="4114" y="750"/>
                      </a:cubicBezTo>
                      <a:cubicBezTo>
                        <a:pt x="4114" y="777"/>
                        <a:pt x="4114" y="803"/>
                        <a:pt x="4105" y="848"/>
                      </a:cubicBezTo>
                      <a:cubicBezTo>
                        <a:pt x="4105" y="928"/>
                        <a:pt x="4096" y="1053"/>
                        <a:pt x="4087" y="1205"/>
                      </a:cubicBezTo>
                      <a:cubicBezTo>
                        <a:pt x="4078" y="1365"/>
                        <a:pt x="4078" y="1562"/>
                        <a:pt x="4060" y="1785"/>
                      </a:cubicBezTo>
                      <a:cubicBezTo>
                        <a:pt x="4051" y="2035"/>
                        <a:pt x="4024" y="2284"/>
                        <a:pt x="3989" y="2534"/>
                      </a:cubicBezTo>
                      <a:cubicBezTo>
                        <a:pt x="3962" y="2677"/>
                        <a:pt x="3926" y="2820"/>
                        <a:pt x="3873" y="2962"/>
                      </a:cubicBezTo>
                      <a:cubicBezTo>
                        <a:pt x="3864" y="2980"/>
                        <a:pt x="3864" y="2998"/>
                        <a:pt x="3855" y="3016"/>
                      </a:cubicBezTo>
                      <a:lnTo>
                        <a:pt x="3828" y="3060"/>
                      </a:lnTo>
                      <a:cubicBezTo>
                        <a:pt x="3819" y="3078"/>
                        <a:pt x="3810" y="3096"/>
                        <a:pt x="3801" y="3114"/>
                      </a:cubicBezTo>
                      <a:lnTo>
                        <a:pt x="3766" y="3167"/>
                      </a:lnTo>
                      <a:cubicBezTo>
                        <a:pt x="3721" y="3230"/>
                        <a:pt x="3676" y="3301"/>
                        <a:pt x="3632" y="3364"/>
                      </a:cubicBezTo>
                      <a:cubicBezTo>
                        <a:pt x="3534" y="3506"/>
                        <a:pt x="3418" y="3631"/>
                        <a:pt x="3275" y="3729"/>
                      </a:cubicBezTo>
                      <a:cubicBezTo>
                        <a:pt x="3204" y="3783"/>
                        <a:pt x="3132" y="3819"/>
                        <a:pt x="3043" y="3854"/>
                      </a:cubicBezTo>
                      <a:cubicBezTo>
                        <a:pt x="2963" y="3890"/>
                        <a:pt x="2874" y="3908"/>
                        <a:pt x="2784" y="3926"/>
                      </a:cubicBezTo>
                      <a:cubicBezTo>
                        <a:pt x="2691" y="3935"/>
                        <a:pt x="2595" y="3939"/>
                        <a:pt x="2499" y="3939"/>
                      </a:cubicBezTo>
                      <a:cubicBezTo>
                        <a:pt x="2403" y="3939"/>
                        <a:pt x="2307" y="3935"/>
                        <a:pt x="2213" y="3926"/>
                      </a:cubicBezTo>
                      <a:cubicBezTo>
                        <a:pt x="2017" y="3917"/>
                        <a:pt x="1821" y="3917"/>
                        <a:pt x="1616" y="3908"/>
                      </a:cubicBezTo>
                      <a:cubicBezTo>
                        <a:pt x="1214" y="3899"/>
                        <a:pt x="795" y="3890"/>
                        <a:pt x="367" y="3890"/>
                      </a:cubicBezTo>
                      <a:lnTo>
                        <a:pt x="80" y="3890"/>
                      </a:lnTo>
                      <a:cubicBezTo>
                        <a:pt x="54" y="3592"/>
                        <a:pt x="37" y="3304"/>
                        <a:pt x="19" y="3032"/>
                      </a:cubicBezTo>
                      <a:lnTo>
                        <a:pt x="19" y="3032"/>
                      </a:lnTo>
                      <a:lnTo>
                        <a:pt x="2481" y="2516"/>
                      </a:lnTo>
                      <a:lnTo>
                        <a:pt x="2490" y="2516"/>
                      </a:lnTo>
                      <a:lnTo>
                        <a:pt x="2490" y="2507"/>
                      </a:lnTo>
                      <a:cubicBezTo>
                        <a:pt x="2508" y="1740"/>
                        <a:pt x="2526" y="1116"/>
                        <a:pt x="2535" y="679"/>
                      </a:cubicBezTo>
                      <a:cubicBezTo>
                        <a:pt x="2535" y="571"/>
                        <a:pt x="2543" y="473"/>
                        <a:pt x="2552" y="384"/>
                      </a:cubicBezTo>
                      <a:cubicBezTo>
                        <a:pt x="2552" y="304"/>
                        <a:pt x="2561" y="232"/>
                        <a:pt x="2579" y="179"/>
                      </a:cubicBezTo>
                      <a:cubicBezTo>
                        <a:pt x="2588" y="116"/>
                        <a:pt x="2597" y="72"/>
                        <a:pt x="2606" y="45"/>
                      </a:cubicBezTo>
                      <a:cubicBezTo>
                        <a:pt x="2606" y="36"/>
                        <a:pt x="2606" y="18"/>
                        <a:pt x="2615" y="18"/>
                      </a:cubicBezTo>
                      <a:cubicBezTo>
                        <a:pt x="2615" y="9"/>
                        <a:pt x="2615" y="1"/>
                        <a:pt x="261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29" name="Google Shape;429;p32"/>
                <p:cNvSpPr/>
                <p:nvPr/>
              </p:nvSpPr>
              <p:spPr>
                <a:xfrm>
                  <a:off x="4147654" y="2931369"/>
                  <a:ext cx="40102" cy="360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6" h="266" extrusionOk="0">
                      <a:moveTo>
                        <a:pt x="160" y="1"/>
                      </a:moveTo>
                      <a:cubicBezTo>
                        <a:pt x="134" y="1"/>
                        <a:pt x="106" y="10"/>
                        <a:pt x="81" y="26"/>
                      </a:cubicBezTo>
                      <a:cubicBezTo>
                        <a:pt x="28" y="62"/>
                        <a:pt x="1" y="133"/>
                        <a:pt x="10" y="196"/>
                      </a:cubicBezTo>
                      <a:cubicBezTo>
                        <a:pt x="46" y="232"/>
                        <a:pt x="81" y="258"/>
                        <a:pt x="135" y="258"/>
                      </a:cubicBezTo>
                      <a:cubicBezTo>
                        <a:pt x="139" y="263"/>
                        <a:pt x="141" y="265"/>
                        <a:pt x="144" y="265"/>
                      </a:cubicBezTo>
                      <a:cubicBezTo>
                        <a:pt x="146" y="265"/>
                        <a:pt x="148" y="263"/>
                        <a:pt x="153" y="258"/>
                      </a:cubicBezTo>
                      <a:cubicBezTo>
                        <a:pt x="188" y="258"/>
                        <a:pt x="224" y="249"/>
                        <a:pt x="251" y="223"/>
                      </a:cubicBezTo>
                      <a:cubicBezTo>
                        <a:pt x="286" y="196"/>
                        <a:pt x="295" y="151"/>
                        <a:pt x="295" y="116"/>
                      </a:cubicBezTo>
                      <a:cubicBezTo>
                        <a:pt x="286" y="80"/>
                        <a:pt x="269" y="53"/>
                        <a:pt x="242" y="35"/>
                      </a:cubicBezTo>
                      <a:cubicBezTo>
                        <a:pt x="218" y="12"/>
                        <a:pt x="190" y="1"/>
                        <a:pt x="16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0" name="Google Shape;430;p32"/>
                <p:cNvSpPr/>
                <p:nvPr/>
              </p:nvSpPr>
              <p:spPr>
                <a:xfrm>
                  <a:off x="4071514" y="2855093"/>
                  <a:ext cx="21948" cy="207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53" extrusionOk="0">
                      <a:moveTo>
                        <a:pt x="81" y="1"/>
                      </a:moveTo>
                      <a:cubicBezTo>
                        <a:pt x="37" y="1"/>
                        <a:pt x="1" y="27"/>
                        <a:pt x="1" y="72"/>
                      </a:cubicBezTo>
                      <a:cubicBezTo>
                        <a:pt x="10" y="117"/>
                        <a:pt x="45" y="152"/>
                        <a:pt x="90" y="152"/>
                      </a:cubicBezTo>
                      <a:cubicBezTo>
                        <a:pt x="126" y="152"/>
                        <a:pt x="161" y="117"/>
                        <a:pt x="161" y="72"/>
                      </a:cubicBezTo>
                      <a:cubicBezTo>
                        <a:pt x="161" y="27"/>
                        <a:pt x="126" y="1"/>
                        <a:pt x="8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1" name="Google Shape;431;p32"/>
                <p:cNvSpPr/>
                <p:nvPr/>
              </p:nvSpPr>
              <p:spPr>
                <a:xfrm>
                  <a:off x="4069210" y="2817700"/>
                  <a:ext cx="46063" cy="135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" h="100" extrusionOk="0">
                      <a:moveTo>
                        <a:pt x="178" y="1"/>
                      </a:moveTo>
                      <a:cubicBezTo>
                        <a:pt x="126" y="1"/>
                        <a:pt x="76" y="19"/>
                        <a:pt x="36" y="54"/>
                      </a:cubicBezTo>
                      <a:cubicBezTo>
                        <a:pt x="9" y="71"/>
                        <a:pt x="0" y="89"/>
                        <a:pt x="9" y="98"/>
                      </a:cubicBezTo>
                      <a:cubicBezTo>
                        <a:pt x="10" y="99"/>
                        <a:pt x="11" y="99"/>
                        <a:pt x="12" y="99"/>
                      </a:cubicBezTo>
                      <a:cubicBezTo>
                        <a:pt x="28" y="99"/>
                        <a:pt x="87" y="54"/>
                        <a:pt x="161" y="54"/>
                      </a:cubicBezTo>
                      <a:cubicBezTo>
                        <a:pt x="169" y="53"/>
                        <a:pt x="177" y="52"/>
                        <a:pt x="185" y="52"/>
                      </a:cubicBezTo>
                      <a:cubicBezTo>
                        <a:pt x="248" y="52"/>
                        <a:pt x="299" y="76"/>
                        <a:pt x="320" y="76"/>
                      </a:cubicBezTo>
                      <a:cubicBezTo>
                        <a:pt x="325" y="76"/>
                        <a:pt x="329" y="74"/>
                        <a:pt x="330" y="71"/>
                      </a:cubicBezTo>
                      <a:cubicBezTo>
                        <a:pt x="339" y="63"/>
                        <a:pt x="321" y="54"/>
                        <a:pt x="294" y="36"/>
                      </a:cubicBezTo>
                      <a:cubicBezTo>
                        <a:pt x="259" y="12"/>
                        <a:pt x="218" y="1"/>
                        <a:pt x="178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2" name="Google Shape;432;p32"/>
                <p:cNvSpPr/>
                <p:nvPr/>
              </p:nvSpPr>
              <p:spPr>
                <a:xfrm>
                  <a:off x="4113919" y="2821223"/>
                  <a:ext cx="31567" cy="990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3" h="731" extrusionOk="0">
                      <a:moveTo>
                        <a:pt x="222" y="1"/>
                      </a:moveTo>
                      <a:cubicBezTo>
                        <a:pt x="211" y="1"/>
                        <a:pt x="141" y="194"/>
                        <a:pt x="71" y="438"/>
                      </a:cubicBezTo>
                      <a:cubicBezTo>
                        <a:pt x="54" y="500"/>
                        <a:pt x="36" y="554"/>
                        <a:pt x="18" y="607"/>
                      </a:cubicBezTo>
                      <a:cubicBezTo>
                        <a:pt x="0" y="634"/>
                        <a:pt x="0" y="670"/>
                        <a:pt x="9" y="697"/>
                      </a:cubicBezTo>
                      <a:cubicBezTo>
                        <a:pt x="18" y="715"/>
                        <a:pt x="36" y="723"/>
                        <a:pt x="45" y="723"/>
                      </a:cubicBezTo>
                      <a:lnTo>
                        <a:pt x="89" y="723"/>
                      </a:lnTo>
                      <a:cubicBezTo>
                        <a:pt x="112" y="728"/>
                        <a:pt x="134" y="730"/>
                        <a:pt x="157" y="730"/>
                      </a:cubicBezTo>
                      <a:cubicBezTo>
                        <a:pt x="181" y="730"/>
                        <a:pt x="205" y="728"/>
                        <a:pt x="232" y="723"/>
                      </a:cubicBezTo>
                      <a:cubicBezTo>
                        <a:pt x="179" y="706"/>
                        <a:pt x="134" y="706"/>
                        <a:pt x="89" y="706"/>
                      </a:cubicBezTo>
                      <a:cubicBezTo>
                        <a:pt x="63" y="706"/>
                        <a:pt x="45" y="706"/>
                        <a:pt x="36" y="688"/>
                      </a:cubicBezTo>
                      <a:cubicBezTo>
                        <a:pt x="36" y="661"/>
                        <a:pt x="36" y="643"/>
                        <a:pt x="45" y="616"/>
                      </a:cubicBezTo>
                      <a:cubicBezTo>
                        <a:pt x="63" y="563"/>
                        <a:pt x="80" y="509"/>
                        <a:pt x="107" y="447"/>
                      </a:cubicBezTo>
                      <a:cubicBezTo>
                        <a:pt x="179" y="206"/>
                        <a:pt x="232" y="1"/>
                        <a:pt x="223" y="1"/>
                      </a:cubicBezTo>
                      <a:cubicBezTo>
                        <a:pt x="223" y="1"/>
                        <a:pt x="223" y="1"/>
                        <a:pt x="22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3" name="Google Shape;433;p32"/>
                <p:cNvSpPr/>
                <p:nvPr/>
              </p:nvSpPr>
              <p:spPr>
                <a:xfrm>
                  <a:off x="4144131" y="2925272"/>
                  <a:ext cx="38747" cy="350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6" h="259" extrusionOk="0">
                      <a:moveTo>
                        <a:pt x="268" y="0"/>
                      </a:moveTo>
                      <a:cubicBezTo>
                        <a:pt x="250" y="0"/>
                        <a:pt x="259" y="89"/>
                        <a:pt x="179" y="161"/>
                      </a:cubicBezTo>
                      <a:cubicBezTo>
                        <a:pt x="107" y="232"/>
                        <a:pt x="0" y="232"/>
                        <a:pt x="0" y="241"/>
                      </a:cubicBezTo>
                      <a:cubicBezTo>
                        <a:pt x="0" y="259"/>
                        <a:pt x="27" y="259"/>
                        <a:pt x="72" y="259"/>
                      </a:cubicBezTo>
                      <a:cubicBezTo>
                        <a:pt x="125" y="259"/>
                        <a:pt x="179" y="232"/>
                        <a:pt x="214" y="196"/>
                      </a:cubicBezTo>
                      <a:cubicBezTo>
                        <a:pt x="259" y="161"/>
                        <a:pt x="277" y="107"/>
                        <a:pt x="277" y="62"/>
                      </a:cubicBezTo>
                      <a:cubicBezTo>
                        <a:pt x="286" y="18"/>
                        <a:pt x="268" y="0"/>
                        <a:pt x="26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4" name="Google Shape;434;p32"/>
                <p:cNvSpPr/>
                <p:nvPr/>
              </p:nvSpPr>
              <p:spPr>
                <a:xfrm>
                  <a:off x="4071514" y="2775701"/>
                  <a:ext cx="44844" cy="123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1" h="91" extrusionOk="0">
                      <a:moveTo>
                        <a:pt x="166" y="0"/>
                      </a:moveTo>
                      <a:cubicBezTo>
                        <a:pt x="121" y="0"/>
                        <a:pt x="77" y="11"/>
                        <a:pt x="37" y="34"/>
                      </a:cubicBezTo>
                      <a:cubicBezTo>
                        <a:pt x="10" y="51"/>
                        <a:pt x="1" y="69"/>
                        <a:pt x="10" y="78"/>
                      </a:cubicBezTo>
                      <a:cubicBezTo>
                        <a:pt x="13" y="85"/>
                        <a:pt x="25" y="86"/>
                        <a:pt x="42" y="86"/>
                      </a:cubicBezTo>
                      <a:cubicBezTo>
                        <a:pt x="61" y="86"/>
                        <a:pt x="86" y="84"/>
                        <a:pt x="114" y="84"/>
                      </a:cubicBezTo>
                      <a:cubicBezTo>
                        <a:pt x="129" y="84"/>
                        <a:pt x="145" y="85"/>
                        <a:pt x="161" y="87"/>
                      </a:cubicBezTo>
                      <a:cubicBezTo>
                        <a:pt x="215" y="87"/>
                        <a:pt x="261" y="91"/>
                        <a:pt x="290" y="91"/>
                      </a:cubicBezTo>
                      <a:cubicBezTo>
                        <a:pt x="305" y="91"/>
                        <a:pt x="316" y="90"/>
                        <a:pt x="322" y="87"/>
                      </a:cubicBezTo>
                      <a:cubicBezTo>
                        <a:pt x="331" y="69"/>
                        <a:pt x="322" y="51"/>
                        <a:pt x="295" y="34"/>
                      </a:cubicBezTo>
                      <a:cubicBezTo>
                        <a:pt x="255" y="11"/>
                        <a:pt x="211" y="0"/>
                        <a:pt x="166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5" name="Google Shape;435;p32"/>
                <p:cNvSpPr/>
                <p:nvPr/>
              </p:nvSpPr>
              <p:spPr>
                <a:xfrm>
                  <a:off x="4176782" y="2851435"/>
                  <a:ext cx="21812" cy="219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1" h="162" extrusionOk="0">
                      <a:moveTo>
                        <a:pt x="80" y="1"/>
                      </a:moveTo>
                      <a:cubicBezTo>
                        <a:pt x="36" y="10"/>
                        <a:pt x="0" y="45"/>
                        <a:pt x="0" y="90"/>
                      </a:cubicBezTo>
                      <a:cubicBezTo>
                        <a:pt x="9" y="135"/>
                        <a:pt x="45" y="161"/>
                        <a:pt x="89" y="161"/>
                      </a:cubicBezTo>
                      <a:cubicBezTo>
                        <a:pt x="125" y="153"/>
                        <a:pt x="161" y="117"/>
                        <a:pt x="161" y="72"/>
                      </a:cubicBezTo>
                      <a:cubicBezTo>
                        <a:pt x="161" y="28"/>
                        <a:pt x="116" y="1"/>
                        <a:pt x="8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6" name="Google Shape;436;p32"/>
                <p:cNvSpPr/>
                <p:nvPr/>
              </p:nvSpPr>
              <p:spPr>
                <a:xfrm>
                  <a:off x="4187621" y="2814042"/>
                  <a:ext cx="43625" cy="123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2" h="91" extrusionOk="0">
                      <a:moveTo>
                        <a:pt x="161" y="0"/>
                      </a:moveTo>
                      <a:cubicBezTo>
                        <a:pt x="116" y="0"/>
                        <a:pt x="72" y="18"/>
                        <a:pt x="36" y="45"/>
                      </a:cubicBezTo>
                      <a:cubicBezTo>
                        <a:pt x="9" y="63"/>
                        <a:pt x="0" y="81"/>
                        <a:pt x="9" y="90"/>
                      </a:cubicBezTo>
                      <a:cubicBezTo>
                        <a:pt x="10" y="90"/>
                        <a:pt x="11" y="91"/>
                        <a:pt x="13" y="91"/>
                      </a:cubicBezTo>
                      <a:cubicBezTo>
                        <a:pt x="30" y="91"/>
                        <a:pt x="88" y="54"/>
                        <a:pt x="161" y="54"/>
                      </a:cubicBezTo>
                      <a:cubicBezTo>
                        <a:pt x="169" y="53"/>
                        <a:pt x="177" y="53"/>
                        <a:pt x="185" y="53"/>
                      </a:cubicBezTo>
                      <a:cubicBezTo>
                        <a:pt x="253" y="53"/>
                        <a:pt x="303" y="82"/>
                        <a:pt x="318" y="82"/>
                      </a:cubicBezTo>
                      <a:cubicBezTo>
                        <a:pt x="319" y="82"/>
                        <a:pt x="321" y="81"/>
                        <a:pt x="321" y="81"/>
                      </a:cubicBezTo>
                      <a:cubicBezTo>
                        <a:pt x="321" y="72"/>
                        <a:pt x="313" y="54"/>
                        <a:pt x="286" y="36"/>
                      </a:cubicBezTo>
                      <a:cubicBezTo>
                        <a:pt x="250" y="9"/>
                        <a:pt x="205" y="0"/>
                        <a:pt x="16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7" name="Google Shape;437;p32"/>
                <p:cNvSpPr/>
                <p:nvPr/>
              </p:nvSpPr>
              <p:spPr>
                <a:xfrm>
                  <a:off x="4186401" y="2773534"/>
                  <a:ext cx="46063" cy="139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" h="103" extrusionOk="0">
                      <a:moveTo>
                        <a:pt x="173" y="0"/>
                      </a:moveTo>
                      <a:cubicBezTo>
                        <a:pt x="128" y="0"/>
                        <a:pt x="81" y="14"/>
                        <a:pt x="36" y="41"/>
                      </a:cubicBezTo>
                      <a:cubicBezTo>
                        <a:pt x="9" y="58"/>
                        <a:pt x="0" y="76"/>
                        <a:pt x="9" y="85"/>
                      </a:cubicBezTo>
                      <a:cubicBezTo>
                        <a:pt x="17" y="97"/>
                        <a:pt x="33" y="100"/>
                        <a:pt x="55" y="100"/>
                      </a:cubicBezTo>
                      <a:cubicBezTo>
                        <a:pt x="84" y="100"/>
                        <a:pt x="124" y="94"/>
                        <a:pt x="170" y="94"/>
                      </a:cubicBezTo>
                      <a:cubicBezTo>
                        <a:pt x="223" y="94"/>
                        <a:pt x="273" y="102"/>
                        <a:pt x="305" y="102"/>
                      </a:cubicBezTo>
                      <a:cubicBezTo>
                        <a:pt x="322" y="102"/>
                        <a:pt x="333" y="100"/>
                        <a:pt x="339" y="94"/>
                      </a:cubicBezTo>
                      <a:cubicBezTo>
                        <a:pt x="339" y="76"/>
                        <a:pt x="330" y="58"/>
                        <a:pt x="304" y="41"/>
                      </a:cubicBezTo>
                      <a:cubicBezTo>
                        <a:pt x="264" y="14"/>
                        <a:pt x="219" y="0"/>
                        <a:pt x="17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8" name="Google Shape;438;p32"/>
                <p:cNvSpPr/>
                <p:nvPr/>
              </p:nvSpPr>
              <p:spPr>
                <a:xfrm>
                  <a:off x="4306031" y="2863087"/>
                  <a:ext cx="65708" cy="892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5" h="659" extrusionOk="0">
                      <a:moveTo>
                        <a:pt x="194" y="1"/>
                      </a:moveTo>
                      <a:cubicBezTo>
                        <a:pt x="157" y="1"/>
                        <a:pt x="120" y="6"/>
                        <a:pt x="90" y="13"/>
                      </a:cubicBezTo>
                      <a:cubicBezTo>
                        <a:pt x="45" y="22"/>
                        <a:pt x="1" y="138"/>
                        <a:pt x="1" y="182"/>
                      </a:cubicBezTo>
                      <a:cubicBezTo>
                        <a:pt x="9" y="334"/>
                        <a:pt x="54" y="637"/>
                        <a:pt x="54" y="646"/>
                      </a:cubicBezTo>
                      <a:cubicBezTo>
                        <a:pt x="54" y="651"/>
                        <a:pt x="85" y="658"/>
                        <a:pt x="130" y="658"/>
                      </a:cubicBezTo>
                      <a:cubicBezTo>
                        <a:pt x="254" y="658"/>
                        <a:pt x="484" y="603"/>
                        <a:pt x="464" y="290"/>
                      </a:cubicBezTo>
                      <a:cubicBezTo>
                        <a:pt x="444" y="53"/>
                        <a:pt x="312" y="1"/>
                        <a:pt x="194" y="1"/>
                      </a:cubicBezTo>
                      <a:close/>
                    </a:path>
                  </a:pathLst>
                </a:custGeom>
                <a:solidFill>
                  <a:srgbClr val="BE75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39" name="Google Shape;439;p32"/>
                <p:cNvSpPr/>
                <p:nvPr/>
              </p:nvSpPr>
              <p:spPr>
                <a:xfrm>
                  <a:off x="4327843" y="2881647"/>
                  <a:ext cx="25470" cy="5148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" h="380" extrusionOk="0">
                      <a:moveTo>
                        <a:pt x="63" y="1"/>
                      </a:moveTo>
                      <a:cubicBezTo>
                        <a:pt x="45" y="1"/>
                        <a:pt x="27" y="1"/>
                        <a:pt x="18" y="10"/>
                      </a:cubicBezTo>
                      <a:cubicBezTo>
                        <a:pt x="9" y="19"/>
                        <a:pt x="9" y="28"/>
                        <a:pt x="9" y="45"/>
                      </a:cubicBezTo>
                      <a:cubicBezTo>
                        <a:pt x="0" y="63"/>
                        <a:pt x="9" y="63"/>
                        <a:pt x="9" y="63"/>
                      </a:cubicBezTo>
                      <a:cubicBezTo>
                        <a:pt x="18" y="63"/>
                        <a:pt x="9" y="54"/>
                        <a:pt x="18" y="45"/>
                      </a:cubicBezTo>
                      <a:cubicBezTo>
                        <a:pt x="27" y="28"/>
                        <a:pt x="45" y="19"/>
                        <a:pt x="63" y="19"/>
                      </a:cubicBezTo>
                      <a:cubicBezTo>
                        <a:pt x="89" y="28"/>
                        <a:pt x="107" y="45"/>
                        <a:pt x="125" y="72"/>
                      </a:cubicBezTo>
                      <a:cubicBezTo>
                        <a:pt x="143" y="108"/>
                        <a:pt x="152" y="144"/>
                        <a:pt x="152" y="179"/>
                      </a:cubicBezTo>
                      <a:cubicBezTo>
                        <a:pt x="161" y="242"/>
                        <a:pt x="134" y="313"/>
                        <a:pt x="80" y="349"/>
                      </a:cubicBezTo>
                      <a:cubicBezTo>
                        <a:pt x="63" y="358"/>
                        <a:pt x="36" y="358"/>
                        <a:pt x="18" y="358"/>
                      </a:cubicBezTo>
                      <a:cubicBezTo>
                        <a:pt x="9" y="349"/>
                        <a:pt x="0" y="340"/>
                        <a:pt x="0" y="340"/>
                      </a:cubicBezTo>
                      <a:lnTo>
                        <a:pt x="0" y="340"/>
                      </a:lnTo>
                      <a:cubicBezTo>
                        <a:pt x="0" y="349"/>
                        <a:pt x="0" y="358"/>
                        <a:pt x="9" y="367"/>
                      </a:cubicBezTo>
                      <a:cubicBezTo>
                        <a:pt x="28" y="373"/>
                        <a:pt x="47" y="379"/>
                        <a:pt x="63" y="379"/>
                      </a:cubicBezTo>
                      <a:cubicBezTo>
                        <a:pt x="69" y="379"/>
                        <a:pt x="75" y="378"/>
                        <a:pt x="80" y="376"/>
                      </a:cubicBezTo>
                      <a:cubicBezTo>
                        <a:pt x="152" y="331"/>
                        <a:pt x="187" y="260"/>
                        <a:pt x="179" y="179"/>
                      </a:cubicBezTo>
                      <a:cubicBezTo>
                        <a:pt x="179" y="135"/>
                        <a:pt x="161" y="99"/>
                        <a:pt x="143" y="63"/>
                      </a:cubicBezTo>
                      <a:cubicBezTo>
                        <a:pt x="125" y="28"/>
                        <a:pt x="98" y="1"/>
                        <a:pt x="6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0" name="Google Shape;440;p32"/>
                <p:cNvSpPr/>
                <p:nvPr/>
              </p:nvSpPr>
              <p:spPr>
                <a:xfrm>
                  <a:off x="4023282" y="2609737"/>
                  <a:ext cx="373518" cy="262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57" h="1937" extrusionOk="0">
                      <a:moveTo>
                        <a:pt x="312" y="456"/>
                      </a:moveTo>
                      <a:cubicBezTo>
                        <a:pt x="303" y="482"/>
                        <a:pt x="294" y="509"/>
                        <a:pt x="277" y="536"/>
                      </a:cubicBezTo>
                      <a:cubicBezTo>
                        <a:pt x="259" y="563"/>
                        <a:pt x="241" y="581"/>
                        <a:pt x="214" y="598"/>
                      </a:cubicBezTo>
                      <a:cubicBezTo>
                        <a:pt x="196" y="616"/>
                        <a:pt x="170" y="634"/>
                        <a:pt x="152" y="652"/>
                      </a:cubicBezTo>
                      <a:cubicBezTo>
                        <a:pt x="134" y="670"/>
                        <a:pt x="116" y="696"/>
                        <a:pt x="107" y="714"/>
                      </a:cubicBezTo>
                      <a:cubicBezTo>
                        <a:pt x="80" y="759"/>
                        <a:pt x="62" y="804"/>
                        <a:pt x="54" y="857"/>
                      </a:cubicBezTo>
                      <a:cubicBezTo>
                        <a:pt x="54" y="881"/>
                        <a:pt x="54" y="908"/>
                        <a:pt x="56" y="937"/>
                      </a:cubicBezTo>
                      <a:lnTo>
                        <a:pt x="56" y="937"/>
                      </a:lnTo>
                      <a:cubicBezTo>
                        <a:pt x="55" y="912"/>
                        <a:pt x="57" y="884"/>
                        <a:pt x="62" y="857"/>
                      </a:cubicBezTo>
                      <a:cubicBezTo>
                        <a:pt x="62" y="812"/>
                        <a:pt x="80" y="768"/>
                        <a:pt x="107" y="723"/>
                      </a:cubicBezTo>
                      <a:cubicBezTo>
                        <a:pt x="116" y="696"/>
                        <a:pt x="134" y="679"/>
                        <a:pt x="152" y="661"/>
                      </a:cubicBezTo>
                      <a:cubicBezTo>
                        <a:pt x="178" y="643"/>
                        <a:pt x="196" y="625"/>
                        <a:pt x="214" y="607"/>
                      </a:cubicBezTo>
                      <a:cubicBezTo>
                        <a:pt x="241" y="589"/>
                        <a:pt x="259" y="572"/>
                        <a:pt x="277" y="545"/>
                      </a:cubicBezTo>
                      <a:cubicBezTo>
                        <a:pt x="294" y="518"/>
                        <a:pt x="312" y="491"/>
                        <a:pt x="312" y="456"/>
                      </a:cubicBezTo>
                      <a:close/>
                      <a:moveTo>
                        <a:pt x="56" y="937"/>
                      </a:moveTo>
                      <a:cubicBezTo>
                        <a:pt x="57" y="953"/>
                        <a:pt x="59" y="968"/>
                        <a:pt x="62" y="982"/>
                      </a:cubicBezTo>
                      <a:cubicBezTo>
                        <a:pt x="59" y="967"/>
                        <a:pt x="57" y="952"/>
                        <a:pt x="56" y="937"/>
                      </a:cubicBezTo>
                      <a:close/>
                      <a:moveTo>
                        <a:pt x="62" y="982"/>
                      </a:moveTo>
                      <a:cubicBezTo>
                        <a:pt x="62" y="1017"/>
                        <a:pt x="71" y="1043"/>
                        <a:pt x="71" y="1078"/>
                      </a:cubicBezTo>
                      <a:lnTo>
                        <a:pt x="71" y="1078"/>
                      </a:lnTo>
                      <a:cubicBezTo>
                        <a:pt x="71" y="1046"/>
                        <a:pt x="71" y="1014"/>
                        <a:pt x="62" y="982"/>
                      </a:cubicBezTo>
                      <a:close/>
                      <a:moveTo>
                        <a:pt x="71" y="1078"/>
                      </a:moveTo>
                      <a:cubicBezTo>
                        <a:pt x="71" y="1079"/>
                        <a:pt x="71" y="1080"/>
                        <a:pt x="71" y="1081"/>
                      </a:cubicBezTo>
                      <a:lnTo>
                        <a:pt x="71" y="1081"/>
                      </a:lnTo>
                      <a:cubicBezTo>
                        <a:pt x="71" y="1081"/>
                        <a:pt x="71" y="1080"/>
                        <a:pt x="71" y="1080"/>
                      </a:cubicBezTo>
                      <a:cubicBezTo>
                        <a:pt x="71" y="1079"/>
                        <a:pt x="71" y="1079"/>
                        <a:pt x="71" y="1078"/>
                      </a:cubicBezTo>
                      <a:close/>
                      <a:moveTo>
                        <a:pt x="71" y="1081"/>
                      </a:moveTo>
                      <a:lnTo>
                        <a:pt x="71" y="1081"/>
                      </a:lnTo>
                      <a:cubicBezTo>
                        <a:pt x="71" y="1116"/>
                        <a:pt x="62" y="1143"/>
                        <a:pt x="54" y="1169"/>
                      </a:cubicBezTo>
                      <a:cubicBezTo>
                        <a:pt x="62" y="1143"/>
                        <a:pt x="71" y="1116"/>
                        <a:pt x="71" y="1089"/>
                      </a:cubicBezTo>
                      <a:cubicBezTo>
                        <a:pt x="71" y="1086"/>
                        <a:pt x="71" y="1084"/>
                        <a:pt x="71" y="1081"/>
                      </a:cubicBezTo>
                      <a:close/>
                      <a:moveTo>
                        <a:pt x="54" y="1169"/>
                      </a:moveTo>
                      <a:lnTo>
                        <a:pt x="54" y="1169"/>
                      </a:lnTo>
                      <a:cubicBezTo>
                        <a:pt x="36" y="1187"/>
                        <a:pt x="27" y="1205"/>
                        <a:pt x="18" y="1223"/>
                      </a:cubicBezTo>
                      <a:cubicBezTo>
                        <a:pt x="27" y="1214"/>
                        <a:pt x="36" y="1196"/>
                        <a:pt x="54" y="1169"/>
                      </a:cubicBezTo>
                      <a:close/>
                      <a:moveTo>
                        <a:pt x="18" y="1223"/>
                      </a:moveTo>
                      <a:cubicBezTo>
                        <a:pt x="11" y="1230"/>
                        <a:pt x="3" y="1243"/>
                        <a:pt x="1" y="1258"/>
                      </a:cubicBezTo>
                      <a:lnTo>
                        <a:pt x="1" y="1258"/>
                      </a:lnTo>
                      <a:cubicBezTo>
                        <a:pt x="9" y="1249"/>
                        <a:pt x="9" y="1240"/>
                        <a:pt x="18" y="1223"/>
                      </a:cubicBezTo>
                      <a:close/>
                      <a:moveTo>
                        <a:pt x="1" y="1258"/>
                      </a:moveTo>
                      <a:cubicBezTo>
                        <a:pt x="1" y="1258"/>
                        <a:pt x="0" y="1258"/>
                        <a:pt x="0" y="1259"/>
                      </a:cubicBezTo>
                      <a:cubicBezTo>
                        <a:pt x="0" y="1259"/>
                        <a:pt x="0" y="1267"/>
                        <a:pt x="0" y="1267"/>
                      </a:cubicBezTo>
                      <a:cubicBezTo>
                        <a:pt x="0" y="1264"/>
                        <a:pt x="0" y="1261"/>
                        <a:pt x="1" y="1258"/>
                      </a:cubicBezTo>
                      <a:close/>
                      <a:moveTo>
                        <a:pt x="1365" y="1"/>
                      </a:moveTo>
                      <a:cubicBezTo>
                        <a:pt x="1320" y="1"/>
                        <a:pt x="1285" y="1"/>
                        <a:pt x="1240" y="10"/>
                      </a:cubicBezTo>
                      <a:cubicBezTo>
                        <a:pt x="1195" y="18"/>
                        <a:pt x="1160" y="27"/>
                        <a:pt x="1115" y="36"/>
                      </a:cubicBezTo>
                      <a:cubicBezTo>
                        <a:pt x="1079" y="54"/>
                        <a:pt x="1044" y="63"/>
                        <a:pt x="1008" y="72"/>
                      </a:cubicBezTo>
                      <a:cubicBezTo>
                        <a:pt x="987" y="82"/>
                        <a:pt x="963" y="87"/>
                        <a:pt x="940" y="87"/>
                      </a:cubicBezTo>
                      <a:cubicBezTo>
                        <a:pt x="923" y="87"/>
                        <a:pt x="907" y="85"/>
                        <a:pt x="892" y="81"/>
                      </a:cubicBezTo>
                      <a:lnTo>
                        <a:pt x="839" y="72"/>
                      </a:lnTo>
                      <a:lnTo>
                        <a:pt x="776" y="72"/>
                      </a:lnTo>
                      <a:cubicBezTo>
                        <a:pt x="740" y="81"/>
                        <a:pt x="705" y="81"/>
                        <a:pt x="660" y="99"/>
                      </a:cubicBezTo>
                      <a:cubicBezTo>
                        <a:pt x="633" y="108"/>
                        <a:pt x="598" y="126"/>
                        <a:pt x="562" y="143"/>
                      </a:cubicBezTo>
                      <a:cubicBezTo>
                        <a:pt x="446" y="215"/>
                        <a:pt x="357" y="322"/>
                        <a:pt x="312" y="456"/>
                      </a:cubicBezTo>
                      <a:cubicBezTo>
                        <a:pt x="339" y="402"/>
                        <a:pt x="366" y="340"/>
                        <a:pt x="410" y="295"/>
                      </a:cubicBezTo>
                      <a:cubicBezTo>
                        <a:pt x="455" y="233"/>
                        <a:pt x="509" y="188"/>
                        <a:pt x="562" y="152"/>
                      </a:cubicBezTo>
                      <a:cubicBezTo>
                        <a:pt x="598" y="134"/>
                        <a:pt x="625" y="126"/>
                        <a:pt x="660" y="117"/>
                      </a:cubicBezTo>
                      <a:cubicBezTo>
                        <a:pt x="696" y="99"/>
                        <a:pt x="732" y="99"/>
                        <a:pt x="767" y="90"/>
                      </a:cubicBezTo>
                      <a:lnTo>
                        <a:pt x="830" y="90"/>
                      </a:lnTo>
                      <a:lnTo>
                        <a:pt x="883" y="99"/>
                      </a:lnTo>
                      <a:lnTo>
                        <a:pt x="946" y="99"/>
                      </a:lnTo>
                      <a:cubicBezTo>
                        <a:pt x="972" y="99"/>
                        <a:pt x="990" y="99"/>
                        <a:pt x="1008" y="90"/>
                      </a:cubicBezTo>
                      <a:cubicBezTo>
                        <a:pt x="1044" y="81"/>
                        <a:pt x="1079" y="63"/>
                        <a:pt x="1124" y="54"/>
                      </a:cubicBezTo>
                      <a:cubicBezTo>
                        <a:pt x="1160" y="36"/>
                        <a:pt x="1195" y="27"/>
                        <a:pt x="1240" y="27"/>
                      </a:cubicBezTo>
                      <a:cubicBezTo>
                        <a:pt x="1285" y="18"/>
                        <a:pt x="1320" y="18"/>
                        <a:pt x="1365" y="18"/>
                      </a:cubicBezTo>
                      <a:cubicBezTo>
                        <a:pt x="1410" y="18"/>
                        <a:pt x="1445" y="18"/>
                        <a:pt x="1490" y="27"/>
                      </a:cubicBezTo>
                      <a:cubicBezTo>
                        <a:pt x="1570" y="45"/>
                        <a:pt x="1650" y="90"/>
                        <a:pt x="1704" y="152"/>
                      </a:cubicBezTo>
                      <a:lnTo>
                        <a:pt x="1722" y="179"/>
                      </a:lnTo>
                      <a:lnTo>
                        <a:pt x="1731" y="179"/>
                      </a:lnTo>
                      <a:cubicBezTo>
                        <a:pt x="1770" y="169"/>
                        <a:pt x="1810" y="164"/>
                        <a:pt x="1849" y="164"/>
                      </a:cubicBezTo>
                      <a:cubicBezTo>
                        <a:pt x="2056" y="164"/>
                        <a:pt x="2243" y="298"/>
                        <a:pt x="2311" y="500"/>
                      </a:cubicBezTo>
                      <a:lnTo>
                        <a:pt x="2311" y="509"/>
                      </a:lnTo>
                      <a:cubicBezTo>
                        <a:pt x="2364" y="527"/>
                        <a:pt x="2418" y="545"/>
                        <a:pt x="2462" y="572"/>
                      </a:cubicBezTo>
                      <a:cubicBezTo>
                        <a:pt x="2516" y="598"/>
                        <a:pt x="2560" y="634"/>
                        <a:pt x="2596" y="670"/>
                      </a:cubicBezTo>
                      <a:cubicBezTo>
                        <a:pt x="2623" y="714"/>
                        <a:pt x="2650" y="759"/>
                        <a:pt x="2659" y="812"/>
                      </a:cubicBezTo>
                      <a:cubicBezTo>
                        <a:pt x="2659" y="857"/>
                        <a:pt x="2650" y="911"/>
                        <a:pt x="2623" y="946"/>
                      </a:cubicBezTo>
                      <a:lnTo>
                        <a:pt x="2623" y="955"/>
                      </a:lnTo>
                      <a:lnTo>
                        <a:pt x="2632" y="955"/>
                      </a:lnTo>
                      <a:cubicBezTo>
                        <a:pt x="2685" y="1009"/>
                        <a:pt x="2730" y="1080"/>
                        <a:pt x="2739" y="1160"/>
                      </a:cubicBezTo>
                      <a:cubicBezTo>
                        <a:pt x="2748" y="1232"/>
                        <a:pt x="2739" y="1303"/>
                        <a:pt x="2703" y="1374"/>
                      </a:cubicBezTo>
                      <a:cubicBezTo>
                        <a:pt x="2703" y="1383"/>
                        <a:pt x="2694" y="1401"/>
                        <a:pt x="2685" y="1410"/>
                      </a:cubicBezTo>
                      <a:cubicBezTo>
                        <a:pt x="2676" y="1428"/>
                        <a:pt x="2667" y="1437"/>
                        <a:pt x="2659" y="1455"/>
                      </a:cubicBezTo>
                      <a:cubicBezTo>
                        <a:pt x="2650" y="1473"/>
                        <a:pt x="2641" y="1482"/>
                        <a:pt x="2641" y="1499"/>
                      </a:cubicBezTo>
                      <a:cubicBezTo>
                        <a:pt x="2641" y="1517"/>
                        <a:pt x="2641" y="1535"/>
                        <a:pt x="2650" y="1544"/>
                      </a:cubicBezTo>
                      <a:cubicBezTo>
                        <a:pt x="2650" y="1529"/>
                        <a:pt x="2650" y="1516"/>
                        <a:pt x="2650" y="1508"/>
                      </a:cubicBezTo>
                      <a:cubicBezTo>
                        <a:pt x="2650" y="1490"/>
                        <a:pt x="2650" y="1473"/>
                        <a:pt x="2659" y="1464"/>
                      </a:cubicBezTo>
                      <a:cubicBezTo>
                        <a:pt x="2667" y="1446"/>
                        <a:pt x="2676" y="1437"/>
                        <a:pt x="2685" y="1419"/>
                      </a:cubicBezTo>
                      <a:cubicBezTo>
                        <a:pt x="2694" y="1410"/>
                        <a:pt x="2703" y="1392"/>
                        <a:pt x="2712" y="1374"/>
                      </a:cubicBezTo>
                      <a:cubicBezTo>
                        <a:pt x="2748" y="1312"/>
                        <a:pt x="2757" y="1232"/>
                        <a:pt x="2748" y="1160"/>
                      </a:cubicBezTo>
                      <a:cubicBezTo>
                        <a:pt x="2730" y="1082"/>
                        <a:pt x="2696" y="1003"/>
                        <a:pt x="2635" y="949"/>
                      </a:cubicBezTo>
                      <a:lnTo>
                        <a:pt x="2635" y="949"/>
                      </a:lnTo>
                      <a:cubicBezTo>
                        <a:pt x="2660" y="906"/>
                        <a:pt x="2676" y="855"/>
                        <a:pt x="2667" y="804"/>
                      </a:cubicBezTo>
                      <a:cubicBezTo>
                        <a:pt x="2659" y="759"/>
                        <a:pt x="2632" y="705"/>
                        <a:pt x="2605" y="661"/>
                      </a:cubicBezTo>
                      <a:cubicBezTo>
                        <a:pt x="2569" y="625"/>
                        <a:pt x="2525" y="589"/>
                        <a:pt x="2471" y="563"/>
                      </a:cubicBezTo>
                      <a:cubicBezTo>
                        <a:pt x="2418" y="536"/>
                        <a:pt x="2373" y="509"/>
                        <a:pt x="2320" y="491"/>
                      </a:cubicBezTo>
                      <a:lnTo>
                        <a:pt x="2320" y="500"/>
                      </a:lnTo>
                      <a:cubicBezTo>
                        <a:pt x="2252" y="282"/>
                        <a:pt x="2058" y="147"/>
                        <a:pt x="1843" y="147"/>
                      </a:cubicBezTo>
                      <a:cubicBezTo>
                        <a:pt x="1806" y="147"/>
                        <a:pt x="1767" y="151"/>
                        <a:pt x="1729" y="160"/>
                      </a:cubicBezTo>
                      <a:lnTo>
                        <a:pt x="1729" y="160"/>
                      </a:lnTo>
                      <a:lnTo>
                        <a:pt x="1713" y="143"/>
                      </a:lnTo>
                      <a:cubicBezTo>
                        <a:pt x="1650" y="81"/>
                        <a:pt x="1579" y="36"/>
                        <a:pt x="1490" y="18"/>
                      </a:cubicBezTo>
                      <a:cubicBezTo>
                        <a:pt x="1445" y="10"/>
                        <a:pt x="1410" y="1"/>
                        <a:pt x="1365" y="1"/>
                      </a:cubicBezTo>
                      <a:close/>
                      <a:moveTo>
                        <a:pt x="2650" y="1544"/>
                      </a:moveTo>
                      <a:cubicBezTo>
                        <a:pt x="2650" y="1547"/>
                        <a:pt x="2650" y="1550"/>
                        <a:pt x="2650" y="1553"/>
                      </a:cubicBezTo>
                      <a:cubicBezTo>
                        <a:pt x="2653" y="1571"/>
                        <a:pt x="2655" y="1590"/>
                        <a:pt x="2656" y="1609"/>
                      </a:cubicBezTo>
                      <a:lnTo>
                        <a:pt x="2656" y="1609"/>
                      </a:lnTo>
                      <a:cubicBezTo>
                        <a:pt x="2655" y="1587"/>
                        <a:pt x="2653" y="1566"/>
                        <a:pt x="2650" y="1544"/>
                      </a:cubicBezTo>
                      <a:close/>
                      <a:moveTo>
                        <a:pt x="2656" y="1609"/>
                      </a:moveTo>
                      <a:cubicBezTo>
                        <a:pt x="2657" y="1641"/>
                        <a:pt x="2655" y="1673"/>
                        <a:pt x="2650" y="1705"/>
                      </a:cubicBezTo>
                      <a:cubicBezTo>
                        <a:pt x="2650" y="1749"/>
                        <a:pt x="2641" y="1794"/>
                        <a:pt x="2623" y="1829"/>
                      </a:cubicBezTo>
                      <a:cubicBezTo>
                        <a:pt x="2605" y="1865"/>
                        <a:pt x="2587" y="1883"/>
                        <a:pt x="2560" y="1910"/>
                      </a:cubicBezTo>
                      <a:cubicBezTo>
                        <a:pt x="2587" y="1892"/>
                        <a:pt x="2605" y="1865"/>
                        <a:pt x="2623" y="1838"/>
                      </a:cubicBezTo>
                      <a:cubicBezTo>
                        <a:pt x="2641" y="1794"/>
                        <a:pt x="2650" y="1758"/>
                        <a:pt x="2659" y="1713"/>
                      </a:cubicBezTo>
                      <a:cubicBezTo>
                        <a:pt x="2659" y="1679"/>
                        <a:pt x="2659" y="1644"/>
                        <a:pt x="2656" y="1609"/>
                      </a:cubicBezTo>
                      <a:close/>
                      <a:moveTo>
                        <a:pt x="2560" y="1910"/>
                      </a:moveTo>
                      <a:lnTo>
                        <a:pt x="2560" y="1910"/>
                      </a:lnTo>
                      <a:cubicBezTo>
                        <a:pt x="2534" y="1919"/>
                        <a:pt x="2516" y="1928"/>
                        <a:pt x="2507" y="1937"/>
                      </a:cubicBezTo>
                      <a:cubicBezTo>
                        <a:pt x="2516" y="1937"/>
                        <a:pt x="2543" y="1928"/>
                        <a:pt x="2560" y="191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1" name="Google Shape;441;p32"/>
                <p:cNvSpPr/>
                <p:nvPr/>
              </p:nvSpPr>
              <p:spPr>
                <a:xfrm>
                  <a:off x="4144131" y="2615292"/>
                  <a:ext cx="85894" cy="611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4" h="451" extrusionOk="0">
                      <a:moveTo>
                        <a:pt x="598" y="31"/>
                      </a:moveTo>
                      <a:cubicBezTo>
                        <a:pt x="625" y="40"/>
                        <a:pt x="634" y="49"/>
                        <a:pt x="634" y="49"/>
                      </a:cubicBezTo>
                      <a:lnTo>
                        <a:pt x="625" y="40"/>
                      </a:lnTo>
                      <a:cubicBezTo>
                        <a:pt x="616" y="40"/>
                        <a:pt x="607" y="31"/>
                        <a:pt x="598" y="31"/>
                      </a:cubicBezTo>
                      <a:close/>
                      <a:moveTo>
                        <a:pt x="465" y="1"/>
                      </a:moveTo>
                      <a:cubicBezTo>
                        <a:pt x="429" y="1"/>
                        <a:pt x="390" y="11"/>
                        <a:pt x="357" y="31"/>
                      </a:cubicBezTo>
                      <a:cubicBezTo>
                        <a:pt x="303" y="58"/>
                        <a:pt x="259" y="102"/>
                        <a:pt x="232" y="156"/>
                      </a:cubicBezTo>
                      <a:cubicBezTo>
                        <a:pt x="223" y="174"/>
                        <a:pt x="214" y="192"/>
                        <a:pt x="214" y="209"/>
                      </a:cubicBezTo>
                      <a:cubicBezTo>
                        <a:pt x="208" y="221"/>
                        <a:pt x="210" y="237"/>
                        <a:pt x="215" y="252"/>
                      </a:cubicBezTo>
                      <a:lnTo>
                        <a:pt x="215" y="252"/>
                      </a:lnTo>
                      <a:cubicBezTo>
                        <a:pt x="208" y="251"/>
                        <a:pt x="200" y="251"/>
                        <a:pt x="193" y="251"/>
                      </a:cubicBezTo>
                      <a:cubicBezTo>
                        <a:pt x="156" y="251"/>
                        <a:pt x="123" y="261"/>
                        <a:pt x="89" y="281"/>
                      </a:cubicBezTo>
                      <a:cubicBezTo>
                        <a:pt x="36" y="316"/>
                        <a:pt x="0" y="388"/>
                        <a:pt x="9" y="450"/>
                      </a:cubicBezTo>
                      <a:cubicBezTo>
                        <a:pt x="9" y="424"/>
                        <a:pt x="18" y="397"/>
                        <a:pt x="27" y="379"/>
                      </a:cubicBezTo>
                      <a:cubicBezTo>
                        <a:pt x="36" y="343"/>
                        <a:pt x="63" y="316"/>
                        <a:pt x="89" y="290"/>
                      </a:cubicBezTo>
                      <a:cubicBezTo>
                        <a:pt x="122" y="277"/>
                        <a:pt x="155" y="268"/>
                        <a:pt x="187" y="268"/>
                      </a:cubicBezTo>
                      <a:cubicBezTo>
                        <a:pt x="199" y="268"/>
                        <a:pt x="211" y="269"/>
                        <a:pt x="223" y="272"/>
                      </a:cubicBezTo>
                      <a:lnTo>
                        <a:pt x="241" y="272"/>
                      </a:lnTo>
                      <a:lnTo>
                        <a:pt x="232" y="263"/>
                      </a:lnTo>
                      <a:cubicBezTo>
                        <a:pt x="231" y="261"/>
                        <a:pt x="231" y="260"/>
                        <a:pt x="230" y="258"/>
                      </a:cubicBezTo>
                      <a:lnTo>
                        <a:pt x="230" y="258"/>
                      </a:lnTo>
                      <a:lnTo>
                        <a:pt x="232" y="254"/>
                      </a:lnTo>
                      <a:cubicBezTo>
                        <a:pt x="231" y="254"/>
                        <a:pt x="229" y="254"/>
                        <a:pt x="228" y="253"/>
                      </a:cubicBezTo>
                      <a:lnTo>
                        <a:pt x="228" y="253"/>
                      </a:lnTo>
                      <a:cubicBezTo>
                        <a:pt x="223" y="239"/>
                        <a:pt x="223" y="226"/>
                        <a:pt x="223" y="218"/>
                      </a:cubicBezTo>
                      <a:cubicBezTo>
                        <a:pt x="232" y="201"/>
                        <a:pt x="232" y="183"/>
                        <a:pt x="241" y="165"/>
                      </a:cubicBezTo>
                      <a:cubicBezTo>
                        <a:pt x="268" y="111"/>
                        <a:pt x="312" y="67"/>
                        <a:pt x="366" y="40"/>
                      </a:cubicBezTo>
                      <a:cubicBezTo>
                        <a:pt x="402" y="25"/>
                        <a:pt x="439" y="11"/>
                        <a:pt x="475" y="11"/>
                      </a:cubicBezTo>
                      <a:cubicBezTo>
                        <a:pt x="483" y="11"/>
                        <a:pt x="492" y="12"/>
                        <a:pt x="500" y="13"/>
                      </a:cubicBezTo>
                      <a:cubicBezTo>
                        <a:pt x="535" y="13"/>
                        <a:pt x="571" y="22"/>
                        <a:pt x="598" y="31"/>
                      </a:cubicBezTo>
                      <a:cubicBezTo>
                        <a:pt x="571" y="13"/>
                        <a:pt x="535" y="4"/>
                        <a:pt x="500" y="4"/>
                      </a:cubicBezTo>
                      <a:cubicBezTo>
                        <a:pt x="489" y="2"/>
                        <a:pt x="477" y="1"/>
                        <a:pt x="465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2" name="Google Shape;442;p32"/>
                <p:cNvSpPr/>
                <p:nvPr/>
              </p:nvSpPr>
              <p:spPr>
                <a:xfrm>
                  <a:off x="4251703" y="2682220"/>
                  <a:ext cx="76275" cy="256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3" h="189" extrusionOk="0">
                      <a:moveTo>
                        <a:pt x="0" y="170"/>
                      </a:moveTo>
                      <a:cubicBezTo>
                        <a:pt x="3" y="170"/>
                        <a:pt x="5" y="170"/>
                        <a:pt x="7" y="171"/>
                      </a:cubicBezTo>
                      <a:lnTo>
                        <a:pt x="7" y="171"/>
                      </a:lnTo>
                      <a:cubicBezTo>
                        <a:pt x="5" y="170"/>
                        <a:pt x="3" y="170"/>
                        <a:pt x="0" y="170"/>
                      </a:cubicBezTo>
                      <a:close/>
                      <a:moveTo>
                        <a:pt x="562" y="1"/>
                      </a:moveTo>
                      <a:cubicBezTo>
                        <a:pt x="562" y="1"/>
                        <a:pt x="535" y="19"/>
                        <a:pt x="500" y="46"/>
                      </a:cubicBezTo>
                      <a:cubicBezTo>
                        <a:pt x="473" y="63"/>
                        <a:pt x="446" y="72"/>
                        <a:pt x="419" y="72"/>
                      </a:cubicBezTo>
                      <a:cubicBezTo>
                        <a:pt x="410" y="75"/>
                        <a:pt x="400" y="76"/>
                        <a:pt x="391" y="76"/>
                      </a:cubicBezTo>
                      <a:cubicBezTo>
                        <a:pt x="365" y="76"/>
                        <a:pt x="341" y="67"/>
                        <a:pt x="321" y="54"/>
                      </a:cubicBezTo>
                      <a:lnTo>
                        <a:pt x="312" y="46"/>
                      </a:lnTo>
                      <a:lnTo>
                        <a:pt x="312" y="54"/>
                      </a:lnTo>
                      <a:lnTo>
                        <a:pt x="295" y="72"/>
                      </a:lnTo>
                      <a:lnTo>
                        <a:pt x="286" y="90"/>
                      </a:lnTo>
                      <a:cubicBezTo>
                        <a:pt x="259" y="117"/>
                        <a:pt x="223" y="144"/>
                        <a:pt x="187" y="161"/>
                      </a:cubicBezTo>
                      <a:cubicBezTo>
                        <a:pt x="152" y="170"/>
                        <a:pt x="125" y="179"/>
                        <a:pt x="89" y="179"/>
                      </a:cubicBezTo>
                      <a:cubicBezTo>
                        <a:pt x="65" y="179"/>
                        <a:pt x="33" y="172"/>
                        <a:pt x="7" y="171"/>
                      </a:cubicBezTo>
                      <a:lnTo>
                        <a:pt x="7" y="171"/>
                      </a:lnTo>
                      <a:cubicBezTo>
                        <a:pt x="13" y="171"/>
                        <a:pt x="18" y="173"/>
                        <a:pt x="18" y="179"/>
                      </a:cubicBezTo>
                      <a:cubicBezTo>
                        <a:pt x="45" y="179"/>
                        <a:pt x="63" y="188"/>
                        <a:pt x="89" y="188"/>
                      </a:cubicBezTo>
                      <a:cubicBezTo>
                        <a:pt x="125" y="188"/>
                        <a:pt x="161" y="179"/>
                        <a:pt x="187" y="170"/>
                      </a:cubicBezTo>
                      <a:cubicBezTo>
                        <a:pt x="232" y="153"/>
                        <a:pt x="268" y="126"/>
                        <a:pt x="295" y="99"/>
                      </a:cubicBezTo>
                      <a:lnTo>
                        <a:pt x="303" y="81"/>
                      </a:lnTo>
                      <a:lnTo>
                        <a:pt x="318" y="67"/>
                      </a:lnTo>
                      <a:lnTo>
                        <a:pt x="318" y="67"/>
                      </a:lnTo>
                      <a:cubicBezTo>
                        <a:pt x="337" y="78"/>
                        <a:pt x="364" y="85"/>
                        <a:pt x="389" y="85"/>
                      </a:cubicBezTo>
                      <a:cubicBezTo>
                        <a:pt x="400" y="85"/>
                        <a:pt x="410" y="84"/>
                        <a:pt x="419" y="81"/>
                      </a:cubicBezTo>
                      <a:cubicBezTo>
                        <a:pt x="446" y="81"/>
                        <a:pt x="473" y="72"/>
                        <a:pt x="500" y="54"/>
                      </a:cubicBezTo>
                      <a:cubicBezTo>
                        <a:pt x="518" y="46"/>
                        <a:pt x="535" y="28"/>
                        <a:pt x="544" y="19"/>
                      </a:cubicBezTo>
                      <a:cubicBezTo>
                        <a:pt x="553" y="10"/>
                        <a:pt x="562" y="1"/>
                        <a:pt x="562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3" name="Google Shape;443;p32"/>
                <p:cNvSpPr/>
                <p:nvPr/>
              </p:nvSpPr>
              <p:spPr>
                <a:xfrm>
                  <a:off x="4270941" y="2731806"/>
                  <a:ext cx="90772" cy="158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0" h="117" extrusionOk="0">
                      <a:moveTo>
                        <a:pt x="331" y="1"/>
                      </a:moveTo>
                      <a:cubicBezTo>
                        <a:pt x="304" y="36"/>
                        <a:pt x="260" y="63"/>
                        <a:pt x="215" y="90"/>
                      </a:cubicBezTo>
                      <a:cubicBezTo>
                        <a:pt x="179" y="99"/>
                        <a:pt x="144" y="108"/>
                        <a:pt x="99" y="108"/>
                      </a:cubicBezTo>
                      <a:cubicBezTo>
                        <a:pt x="81" y="108"/>
                        <a:pt x="54" y="99"/>
                        <a:pt x="28" y="81"/>
                      </a:cubicBezTo>
                      <a:cubicBezTo>
                        <a:pt x="10" y="72"/>
                        <a:pt x="1" y="63"/>
                        <a:pt x="1" y="63"/>
                      </a:cubicBezTo>
                      <a:lnTo>
                        <a:pt x="1" y="63"/>
                      </a:lnTo>
                      <a:cubicBezTo>
                        <a:pt x="10" y="72"/>
                        <a:pt x="10" y="72"/>
                        <a:pt x="10" y="72"/>
                      </a:cubicBezTo>
                      <a:cubicBezTo>
                        <a:pt x="19" y="81"/>
                        <a:pt x="19" y="81"/>
                        <a:pt x="28" y="90"/>
                      </a:cubicBezTo>
                      <a:cubicBezTo>
                        <a:pt x="45" y="99"/>
                        <a:pt x="72" y="117"/>
                        <a:pt x="99" y="117"/>
                      </a:cubicBezTo>
                      <a:cubicBezTo>
                        <a:pt x="144" y="117"/>
                        <a:pt x="188" y="117"/>
                        <a:pt x="224" y="99"/>
                      </a:cubicBezTo>
                      <a:cubicBezTo>
                        <a:pt x="265" y="74"/>
                        <a:pt x="306" y="50"/>
                        <a:pt x="340" y="18"/>
                      </a:cubicBezTo>
                      <a:lnTo>
                        <a:pt x="340" y="18"/>
                      </a:lnTo>
                      <a:lnTo>
                        <a:pt x="340" y="19"/>
                      </a:lnTo>
                      <a:cubicBezTo>
                        <a:pt x="358" y="45"/>
                        <a:pt x="376" y="63"/>
                        <a:pt x="402" y="72"/>
                      </a:cubicBezTo>
                      <a:cubicBezTo>
                        <a:pt x="429" y="81"/>
                        <a:pt x="447" y="90"/>
                        <a:pt x="474" y="90"/>
                      </a:cubicBezTo>
                      <a:cubicBezTo>
                        <a:pt x="495" y="100"/>
                        <a:pt x="519" y="105"/>
                        <a:pt x="544" y="105"/>
                      </a:cubicBezTo>
                      <a:cubicBezTo>
                        <a:pt x="562" y="105"/>
                        <a:pt x="580" y="102"/>
                        <a:pt x="599" y="99"/>
                      </a:cubicBezTo>
                      <a:cubicBezTo>
                        <a:pt x="625" y="90"/>
                        <a:pt x="643" y="72"/>
                        <a:pt x="661" y="45"/>
                      </a:cubicBezTo>
                      <a:cubicBezTo>
                        <a:pt x="670" y="45"/>
                        <a:pt x="670" y="36"/>
                        <a:pt x="670" y="27"/>
                      </a:cubicBezTo>
                      <a:lnTo>
                        <a:pt x="670" y="19"/>
                      </a:lnTo>
                      <a:cubicBezTo>
                        <a:pt x="661" y="27"/>
                        <a:pt x="661" y="36"/>
                        <a:pt x="652" y="45"/>
                      </a:cubicBezTo>
                      <a:cubicBezTo>
                        <a:pt x="634" y="63"/>
                        <a:pt x="607" y="81"/>
                        <a:pt x="590" y="90"/>
                      </a:cubicBezTo>
                      <a:cubicBezTo>
                        <a:pt x="577" y="92"/>
                        <a:pt x="564" y="94"/>
                        <a:pt x="552" y="94"/>
                      </a:cubicBezTo>
                      <a:cubicBezTo>
                        <a:pt x="523" y="94"/>
                        <a:pt x="496" y="87"/>
                        <a:pt x="465" y="81"/>
                      </a:cubicBezTo>
                      <a:cubicBezTo>
                        <a:pt x="447" y="72"/>
                        <a:pt x="420" y="63"/>
                        <a:pt x="402" y="54"/>
                      </a:cubicBezTo>
                      <a:cubicBezTo>
                        <a:pt x="376" y="45"/>
                        <a:pt x="358" y="27"/>
                        <a:pt x="349" y="10"/>
                      </a:cubicBezTo>
                      <a:lnTo>
                        <a:pt x="340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4" name="Google Shape;444;p32"/>
                <p:cNvSpPr/>
                <p:nvPr/>
              </p:nvSpPr>
              <p:spPr>
                <a:xfrm>
                  <a:off x="4351959" y="2523978"/>
                  <a:ext cx="56902" cy="1274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0" h="941" extrusionOk="0">
                      <a:moveTo>
                        <a:pt x="411" y="0"/>
                      </a:moveTo>
                      <a:cubicBezTo>
                        <a:pt x="393" y="0"/>
                        <a:pt x="375" y="18"/>
                        <a:pt x="366" y="27"/>
                      </a:cubicBezTo>
                      <a:cubicBezTo>
                        <a:pt x="340" y="54"/>
                        <a:pt x="331" y="89"/>
                        <a:pt x="331" y="116"/>
                      </a:cubicBezTo>
                      <a:cubicBezTo>
                        <a:pt x="331" y="161"/>
                        <a:pt x="340" y="197"/>
                        <a:pt x="357" y="232"/>
                      </a:cubicBezTo>
                      <a:cubicBezTo>
                        <a:pt x="304" y="232"/>
                        <a:pt x="250" y="250"/>
                        <a:pt x="206" y="286"/>
                      </a:cubicBezTo>
                      <a:cubicBezTo>
                        <a:pt x="179" y="304"/>
                        <a:pt x="161" y="330"/>
                        <a:pt x="152" y="357"/>
                      </a:cubicBezTo>
                      <a:cubicBezTo>
                        <a:pt x="134" y="384"/>
                        <a:pt x="125" y="420"/>
                        <a:pt x="134" y="446"/>
                      </a:cubicBezTo>
                      <a:cubicBezTo>
                        <a:pt x="134" y="504"/>
                        <a:pt x="157" y="554"/>
                        <a:pt x="196" y="589"/>
                      </a:cubicBezTo>
                      <a:lnTo>
                        <a:pt x="196" y="589"/>
                      </a:lnTo>
                      <a:cubicBezTo>
                        <a:pt x="137" y="593"/>
                        <a:pt x="79" y="628"/>
                        <a:pt x="45" y="678"/>
                      </a:cubicBezTo>
                      <a:cubicBezTo>
                        <a:pt x="9" y="714"/>
                        <a:pt x="1" y="767"/>
                        <a:pt x="1" y="812"/>
                      </a:cubicBezTo>
                      <a:cubicBezTo>
                        <a:pt x="1" y="848"/>
                        <a:pt x="9" y="883"/>
                        <a:pt x="18" y="910"/>
                      </a:cubicBezTo>
                      <a:cubicBezTo>
                        <a:pt x="27" y="919"/>
                        <a:pt x="27" y="928"/>
                        <a:pt x="36" y="937"/>
                      </a:cubicBezTo>
                      <a:cubicBezTo>
                        <a:pt x="42" y="937"/>
                        <a:pt x="44" y="941"/>
                        <a:pt x="45" y="941"/>
                      </a:cubicBezTo>
                      <a:cubicBezTo>
                        <a:pt x="45" y="941"/>
                        <a:pt x="45" y="940"/>
                        <a:pt x="45" y="937"/>
                      </a:cubicBezTo>
                      <a:cubicBezTo>
                        <a:pt x="45" y="937"/>
                        <a:pt x="36" y="928"/>
                        <a:pt x="27" y="910"/>
                      </a:cubicBezTo>
                      <a:cubicBezTo>
                        <a:pt x="9" y="883"/>
                        <a:pt x="9" y="848"/>
                        <a:pt x="9" y="812"/>
                      </a:cubicBezTo>
                      <a:cubicBezTo>
                        <a:pt x="9" y="767"/>
                        <a:pt x="18" y="723"/>
                        <a:pt x="54" y="678"/>
                      </a:cubicBezTo>
                      <a:cubicBezTo>
                        <a:pt x="90" y="634"/>
                        <a:pt x="152" y="607"/>
                        <a:pt x="215" y="598"/>
                      </a:cubicBezTo>
                      <a:lnTo>
                        <a:pt x="233" y="598"/>
                      </a:lnTo>
                      <a:lnTo>
                        <a:pt x="215" y="589"/>
                      </a:lnTo>
                      <a:cubicBezTo>
                        <a:pt x="170" y="553"/>
                        <a:pt x="143" y="509"/>
                        <a:pt x="143" y="446"/>
                      </a:cubicBezTo>
                      <a:cubicBezTo>
                        <a:pt x="143" y="393"/>
                        <a:pt x="170" y="330"/>
                        <a:pt x="215" y="295"/>
                      </a:cubicBezTo>
                      <a:cubicBezTo>
                        <a:pt x="259" y="259"/>
                        <a:pt x="304" y="241"/>
                        <a:pt x="357" y="241"/>
                      </a:cubicBezTo>
                      <a:lnTo>
                        <a:pt x="366" y="241"/>
                      </a:lnTo>
                      <a:lnTo>
                        <a:pt x="366" y="232"/>
                      </a:lnTo>
                      <a:cubicBezTo>
                        <a:pt x="357" y="197"/>
                        <a:pt x="348" y="161"/>
                        <a:pt x="340" y="116"/>
                      </a:cubicBezTo>
                      <a:cubicBezTo>
                        <a:pt x="340" y="89"/>
                        <a:pt x="348" y="63"/>
                        <a:pt x="366" y="36"/>
                      </a:cubicBezTo>
                      <a:cubicBezTo>
                        <a:pt x="384" y="18"/>
                        <a:pt x="402" y="9"/>
                        <a:pt x="42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5" name="Google Shape;445;p32"/>
                <p:cNvSpPr/>
                <p:nvPr/>
              </p:nvSpPr>
              <p:spPr>
                <a:xfrm>
                  <a:off x="4367675" y="2633988"/>
                  <a:ext cx="154854" cy="266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" h="197" extrusionOk="0">
                      <a:moveTo>
                        <a:pt x="741" y="0"/>
                      </a:moveTo>
                      <a:lnTo>
                        <a:pt x="741" y="9"/>
                      </a:lnTo>
                      <a:cubicBezTo>
                        <a:pt x="705" y="71"/>
                        <a:pt x="643" y="125"/>
                        <a:pt x="563" y="143"/>
                      </a:cubicBezTo>
                      <a:cubicBezTo>
                        <a:pt x="549" y="146"/>
                        <a:pt x="535" y="147"/>
                        <a:pt x="522" y="147"/>
                      </a:cubicBezTo>
                      <a:cubicBezTo>
                        <a:pt x="456" y="147"/>
                        <a:pt x="394" y="111"/>
                        <a:pt x="357" y="45"/>
                      </a:cubicBezTo>
                      <a:lnTo>
                        <a:pt x="348" y="36"/>
                      </a:lnTo>
                      <a:lnTo>
                        <a:pt x="348" y="54"/>
                      </a:lnTo>
                      <a:cubicBezTo>
                        <a:pt x="331" y="98"/>
                        <a:pt x="286" y="143"/>
                        <a:pt x="241" y="161"/>
                      </a:cubicBezTo>
                      <a:cubicBezTo>
                        <a:pt x="197" y="178"/>
                        <a:pt x="152" y="187"/>
                        <a:pt x="117" y="187"/>
                      </a:cubicBezTo>
                      <a:cubicBezTo>
                        <a:pt x="81" y="187"/>
                        <a:pt x="54" y="187"/>
                        <a:pt x="27" y="178"/>
                      </a:cubicBezTo>
                      <a:lnTo>
                        <a:pt x="1" y="178"/>
                      </a:lnTo>
                      <a:cubicBezTo>
                        <a:pt x="9" y="187"/>
                        <a:pt x="18" y="187"/>
                        <a:pt x="27" y="187"/>
                      </a:cubicBezTo>
                      <a:cubicBezTo>
                        <a:pt x="54" y="196"/>
                        <a:pt x="81" y="196"/>
                        <a:pt x="117" y="196"/>
                      </a:cubicBezTo>
                      <a:cubicBezTo>
                        <a:pt x="161" y="196"/>
                        <a:pt x="197" y="187"/>
                        <a:pt x="241" y="178"/>
                      </a:cubicBezTo>
                      <a:cubicBezTo>
                        <a:pt x="268" y="161"/>
                        <a:pt x="286" y="152"/>
                        <a:pt x="313" y="134"/>
                      </a:cubicBezTo>
                      <a:cubicBezTo>
                        <a:pt x="329" y="110"/>
                        <a:pt x="344" y="87"/>
                        <a:pt x="354" y="63"/>
                      </a:cubicBezTo>
                      <a:lnTo>
                        <a:pt x="354" y="63"/>
                      </a:lnTo>
                      <a:cubicBezTo>
                        <a:pt x="392" y="124"/>
                        <a:pt x="457" y="156"/>
                        <a:pt x="521" y="156"/>
                      </a:cubicBezTo>
                      <a:cubicBezTo>
                        <a:pt x="535" y="156"/>
                        <a:pt x="549" y="155"/>
                        <a:pt x="563" y="152"/>
                      </a:cubicBezTo>
                      <a:cubicBezTo>
                        <a:pt x="641" y="134"/>
                        <a:pt x="711" y="92"/>
                        <a:pt x="747" y="15"/>
                      </a:cubicBezTo>
                      <a:lnTo>
                        <a:pt x="747" y="15"/>
                      </a:lnTo>
                      <a:cubicBezTo>
                        <a:pt x="790" y="56"/>
                        <a:pt x="842" y="81"/>
                        <a:pt x="893" y="98"/>
                      </a:cubicBezTo>
                      <a:cubicBezTo>
                        <a:pt x="924" y="105"/>
                        <a:pt x="956" y="111"/>
                        <a:pt x="987" y="111"/>
                      </a:cubicBezTo>
                      <a:cubicBezTo>
                        <a:pt x="1000" y="111"/>
                        <a:pt x="1013" y="110"/>
                        <a:pt x="1026" y="107"/>
                      </a:cubicBezTo>
                      <a:cubicBezTo>
                        <a:pt x="1062" y="98"/>
                        <a:pt x="1089" y="89"/>
                        <a:pt x="1116" y="80"/>
                      </a:cubicBezTo>
                      <a:cubicBezTo>
                        <a:pt x="1125" y="80"/>
                        <a:pt x="1134" y="71"/>
                        <a:pt x="1134" y="71"/>
                      </a:cubicBezTo>
                      <a:lnTo>
                        <a:pt x="1142" y="63"/>
                      </a:lnTo>
                      <a:lnTo>
                        <a:pt x="1142" y="63"/>
                      </a:lnTo>
                      <a:cubicBezTo>
                        <a:pt x="1107" y="80"/>
                        <a:pt x="1062" y="89"/>
                        <a:pt x="1026" y="98"/>
                      </a:cubicBezTo>
                      <a:cubicBezTo>
                        <a:pt x="982" y="98"/>
                        <a:pt x="937" y="98"/>
                        <a:pt x="893" y="89"/>
                      </a:cubicBezTo>
                      <a:cubicBezTo>
                        <a:pt x="839" y="71"/>
                        <a:pt x="786" y="45"/>
                        <a:pt x="75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6" name="Google Shape;446;p32"/>
                <p:cNvSpPr/>
                <p:nvPr/>
              </p:nvSpPr>
              <p:spPr>
                <a:xfrm>
                  <a:off x="4376075" y="2684658"/>
                  <a:ext cx="90907" cy="497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" h="367" extrusionOk="0">
                      <a:moveTo>
                        <a:pt x="661" y="349"/>
                      </a:moveTo>
                      <a:cubicBezTo>
                        <a:pt x="661" y="349"/>
                        <a:pt x="661" y="350"/>
                        <a:pt x="661" y="351"/>
                      </a:cubicBezTo>
                      <a:lnTo>
                        <a:pt x="661" y="351"/>
                      </a:lnTo>
                      <a:cubicBezTo>
                        <a:pt x="664" y="350"/>
                        <a:pt x="667" y="349"/>
                        <a:pt x="670" y="349"/>
                      </a:cubicBezTo>
                      <a:close/>
                      <a:moveTo>
                        <a:pt x="1" y="1"/>
                      </a:moveTo>
                      <a:cubicBezTo>
                        <a:pt x="10" y="19"/>
                        <a:pt x="10" y="28"/>
                        <a:pt x="19" y="36"/>
                      </a:cubicBezTo>
                      <a:cubicBezTo>
                        <a:pt x="46" y="54"/>
                        <a:pt x="72" y="81"/>
                        <a:pt x="99" y="99"/>
                      </a:cubicBezTo>
                      <a:cubicBezTo>
                        <a:pt x="135" y="117"/>
                        <a:pt x="179" y="135"/>
                        <a:pt x="224" y="143"/>
                      </a:cubicBezTo>
                      <a:cubicBezTo>
                        <a:pt x="235" y="145"/>
                        <a:pt x="246" y="146"/>
                        <a:pt x="257" y="146"/>
                      </a:cubicBezTo>
                      <a:cubicBezTo>
                        <a:pt x="302" y="146"/>
                        <a:pt x="345" y="134"/>
                        <a:pt x="385" y="116"/>
                      </a:cubicBezTo>
                      <a:lnTo>
                        <a:pt x="385" y="116"/>
                      </a:lnTo>
                      <a:cubicBezTo>
                        <a:pt x="386" y="173"/>
                        <a:pt x="397" y="228"/>
                        <a:pt x="429" y="268"/>
                      </a:cubicBezTo>
                      <a:cubicBezTo>
                        <a:pt x="456" y="313"/>
                        <a:pt x="501" y="340"/>
                        <a:pt x="545" y="358"/>
                      </a:cubicBezTo>
                      <a:cubicBezTo>
                        <a:pt x="581" y="367"/>
                        <a:pt x="608" y="367"/>
                        <a:pt x="643" y="367"/>
                      </a:cubicBezTo>
                      <a:cubicBezTo>
                        <a:pt x="651" y="367"/>
                        <a:pt x="660" y="359"/>
                        <a:pt x="661" y="351"/>
                      </a:cubicBezTo>
                      <a:lnTo>
                        <a:pt x="661" y="351"/>
                      </a:lnTo>
                      <a:cubicBezTo>
                        <a:pt x="655" y="354"/>
                        <a:pt x="649" y="358"/>
                        <a:pt x="643" y="358"/>
                      </a:cubicBezTo>
                      <a:cubicBezTo>
                        <a:pt x="608" y="358"/>
                        <a:pt x="581" y="358"/>
                        <a:pt x="545" y="349"/>
                      </a:cubicBezTo>
                      <a:cubicBezTo>
                        <a:pt x="447" y="313"/>
                        <a:pt x="385" y="206"/>
                        <a:pt x="402" y="108"/>
                      </a:cubicBezTo>
                      <a:lnTo>
                        <a:pt x="402" y="90"/>
                      </a:lnTo>
                      <a:lnTo>
                        <a:pt x="394" y="99"/>
                      </a:lnTo>
                      <a:cubicBezTo>
                        <a:pt x="392" y="100"/>
                        <a:pt x="391" y="100"/>
                        <a:pt x="389" y="101"/>
                      </a:cubicBezTo>
                      <a:lnTo>
                        <a:pt x="389" y="101"/>
                      </a:lnTo>
                      <a:lnTo>
                        <a:pt x="385" y="99"/>
                      </a:lnTo>
                      <a:lnTo>
                        <a:pt x="385" y="99"/>
                      </a:lnTo>
                      <a:cubicBezTo>
                        <a:pt x="385" y="100"/>
                        <a:pt x="385" y="102"/>
                        <a:pt x="385" y="103"/>
                      </a:cubicBezTo>
                      <a:lnTo>
                        <a:pt x="385" y="103"/>
                      </a:lnTo>
                      <a:cubicBezTo>
                        <a:pt x="334" y="127"/>
                        <a:pt x="283" y="135"/>
                        <a:pt x="233" y="135"/>
                      </a:cubicBezTo>
                      <a:cubicBezTo>
                        <a:pt x="179" y="126"/>
                        <a:pt x="135" y="108"/>
                        <a:pt x="99" y="90"/>
                      </a:cubicBezTo>
                      <a:cubicBezTo>
                        <a:pt x="63" y="63"/>
                        <a:pt x="28" y="36"/>
                        <a:pt x="1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47" name="Google Shape;447;p32"/>
                <p:cNvSpPr/>
                <p:nvPr/>
              </p:nvSpPr>
              <p:spPr>
                <a:xfrm>
                  <a:off x="4281915" y="2533597"/>
                  <a:ext cx="53244" cy="956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" h="706" extrusionOk="0">
                      <a:moveTo>
                        <a:pt x="18" y="1"/>
                      </a:moveTo>
                      <a:cubicBezTo>
                        <a:pt x="17" y="8"/>
                        <a:pt x="15" y="15"/>
                        <a:pt x="14" y="23"/>
                      </a:cubicBezTo>
                      <a:lnTo>
                        <a:pt x="14" y="23"/>
                      </a:lnTo>
                      <a:cubicBezTo>
                        <a:pt x="16" y="18"/>
                        <a:pt x="18" y="14"/>
                        <a:pt x="18" y="10"/>
                      </a:cubicBezTo>
                      <a:cubicBezTo>
                        <a:pt x="18" y="1"/>
                        <a:pt x="18" y="1"/>
                        <a:pt x="18" y="1"/>
                      </a:cubicBezTo>
                      <a:close/>
                      <a:moveTo>
                        <a:pt x="14" y="23"/>
                      </a:moveTo>
                      <a:cubicBezTo>
                        <a:pt x="11" y="27"/>
                        <a:pt x="9" y="32"/>
                        <a:pt x="9" y="36"/>
                      </a:cubicBezTo>
                      <a:cubicBezTo>
                        <a:pt x="0" y="63"/>
                        <a:pt x="0" y="99"/>
                        <a:pt x="0" y="134"/>
                      </a:cubicBezTo>
                      <a:cubicBezTo>
                        <a:pt x="9" y="179"/>
                        <a:pt x="27" y="233"/>
                        <a:pt x="54" y="268"/>
                      </a:cubicBezTo>
                      <a:cubicBezTo>
                        <a:pt x="107" y="348"/>
                        <a:pt x="195" y="401"/>
                        <a:pt x="293" y="402"/>
                      </a:cubicBezTo>
                      <a:lnTo>
                        <a:pt x="293" y="402"/>
                      </a:lnTo>
                      <a:cubicBezTo>
                        <a:pt x="285" y="445"/>
                        <a:pt x="277" y="494"/>
                        <a:pt x="286" y="536"/>
                      </a:cubicBezTo>
                      <a:cubicBezTo>
                        <a:pt x="295" y="580"/>
                        <a:pt x="303" y="616"/>
                        <a:pt x="321" y="652"/>
                      </a:cubicBezTo>
                      <a:cubicBezTo>
                        <a:pt x="330" y="661"/>
                        <a:pt x="339" y="670"/>
                        <a:pt x="339" y="688"/>
                      </a:cubicBezTo>
                      <a:cubicBezTo>
                        <a:pt x="348" y="696"/>
                        <a:pt x="357" y="705"/>
                        <a:pt x="375" y="705"/>
                      </a:cubicBezTo>
                      <a:cubicBezTo>
                        <a:pt x="384" y="705"/>
                        <a:pt x="384" y="696"/>
                        <a:pt x="393" y="696"/>
                      </a:cubicBezTo>
                      <a:cubicBezTo>
                        <a:pt x="393" y="688"/>
                        <a:pt x="393" y="688"/>
                        <a:pt x="393" y="688"/>
                      </a:cubicBezTo>
                      <a:lnTo>
                        <a:pt x="384" y="688"/>
                      </a:lnTo>
                      <a:cubicBezTo>
                        <a:pt x="384" y="696"/>
                        <a:pt x="375" y="696"/>
                        <a:pt x="366" y="696"/>
                      </a:cubicBezTo>
                      <a:cubicBezTo>
                        <a:pt x="357" y="696"/>
                        <a:pt x="348" y="688"/>
                        <a:pt x="348" y="679"/>
                      </a:cubicBezTo>
                      <a:cubicBezTo>
                        <a:pt x="295" y="598"/>
                        <a:pt x="277" y="491"/>
                        <a:pt x="303" y="402"/>
                      </a:cubicBezTo>
                      <a:lnTo>
                        <a:pt x="303" y="393"/>
                      </a:lnTo>
                      <a:lnTo>
                        <a:pt x="295" y="393"/>
                      </a:lnTo>
                      <a:cubicBezTo>
                        <a:pt x="152" y="384"/>
                        <a:pt x="27" y="277"/>
                        <a:pt x="9" y="134"/>
                      </a:cubicBezTo>
                      <a:cubicBezTo>
                        <a:pt x="2" y="97"/>
                        <a:pt x="7" y="60"/>
                        <a:pt x="14" y="2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48" name="Google Shape;448;p32"/>
              <p:cNvGrpSpPr/>
              <p:nvPr/>
            </p:nvGrpSpPr>
            <p:grpSpPr>
              <a:xfrm>
                <a:off x="1603629" y="2371932"/>
                <a:ext cx="939243" cy="2411524"/>
                <a:chOff x="551664" y="1883261"/>
                <a:chExt cx="1083950" cy="2783063"/>
              </a:xfrm>
            </p:grpSpPr>
            <p:sp>
              <p:nvSpPr>
                <p:cNvPr id="449" name="Google Shape;449;p32"/>
                <p:cNvSpPr/>
                <p:nvPr/>
              </p:nvSpPr>
              <p:spPr>
                <a:xfrm>
                  <a:off x="574765" y="2454161"/>
                  <a:ext cx="1017556" cy="22121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99" h="13694" extrusionOk="0">
                      <a:moveTo>
                        <a:pt x="6299" y="0"/>
                      </a:moveTo>
                      <a:lnTo>
                        <a:pt x="2614" y="27"/>
                      </a:lnTo>
                      <a:lnTo>
                        <a:pt x="1" y="2409"/>
                      </a:lnTo>
                      <a:lnTo>
                        <a:pt x="1" y="13694"/>
                      </a:lnTo>
                      <a:lnTo>
                        <a:pt x="6281" y="13694"/>
                      </a:lnTo>
                      <a:lnTo>
                        <a:pt x="6299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0" name="Google Shape;450;p32"/>
                <p:cNvSpPr/>
                <p:nvPr/>
              </p:nvSpPr>
              <p:spPr>
                <a:xfrm>
                  <a:off x="551664" y="2445437"/>
                  <a:ext cx="1083950" cy="4988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0" h="3088" extrusionOk="0">
                      <a:moveTo>
                        <a:pt x="6709" y="1"/>
                      </a:moveTo>
                      <a:lnTo>
                        <a:pt x="2757" y="10"/>
                      </a:lnTo>
                      <a:lnTo>
                        <a:pt x="1" y="2490"/>
                      </a:lnTo>
                      <a:lnTo>
                        <a:pt x="1" y="3087"/>
                      </a:lnTo>
                      <a:lnTo>
                        <a:pt x="2909" y="473"/>
                      </a:lnTo>
                      <a:lnTo>
                        <a:pt x="6709" y="465"/>
                      </a:lnTo>
                      <a:lnTo>
                        <a:pt x="6709" y="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1" name="Google Shape;451;p32"/>
                <p:cNvSpPr/>
                <p:nvPr/>
              </p:nvSpPr>
              <p:spPr>
                <a:xfrm>
                  <a:off x="1020146" y="2521848"/>
                  <a:ext cx="7269" cy="21244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" h="13151" extrusionOk="0">
                      <a:moveTo>
                        <a:pt x="9" y="0"/>
                      </a:moveTo>
                      <a:cubicBezTo>
                        <a:pt x="0" y="0"/>
                        <a:pt x="0" y="2953"/>
                        <a:pt x="9" y="6584"/>
                      </a:cubicBezTo>
                      <a:cubicBezTo>
                        <a:pt x="9" y="10206"/>
                        <a:pt x="27" y="13150"/>
                        <a:pt x="36" y="13150"/>
                      </a:cubicBezTo>
                      <a:cubicBezTo>
                        <a:pt x="45" y="13150"/>
                        <a:pt x="45" y="10215"/>
                        <a:pt x="36" y="6584"/>
                      </a:cubicBezTo>
                      <a:cubicBezTo>
                        <a:pt x="36" y="2944"/>
                        <a:pt x="18" y="0"/>
                        <a:pt x="9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2" name="Google Shape;452;p32"/>
                <p:cNvSpPr/>
                <p:nvPr/>
              </p:nvSpPr>
              <p:spPr>
                <a:xfrm>
                  <a:off x="1586524" y="2521848"/>
                  <a:ext cx="5816" cy="21244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" h="13151" extrusionOk="0">
                      <a:moveTo>
                        <a:pt x="18" y="0"/>
                      </a:moveTo>
                      <a:cubicBezTo>
                        <a:pt x="9" y="0"/>
                        <a:pt x="0" y="2953"/>
                        <a:pt x="0" y="6584"/>
                      </a:cubicBezTo>
                      <a:cubicBezTo>
                        <a:pt x="0" y="10206"/>
                        <a:pt x="9" y="13150"/>
                        <a:pt x="18" y="13150"/>
                      </a:cubicBezTo>
                      <a:cubicBezTo>
                        <a:pt x="27" y="13150"/>
                        <a:pt x="36" y="10215"/>
                        <a:pt x="36" y="6584"/>
                      </a:cubicBezTo>
                      <a:cubicBezTo>
                        <a:pt x="36" y="2944"/>
                        <a:pt x="27" y="0"/>
                        <a:pt x="1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3" name="Google Shape;453;p32"/>
                <p:cNvSpPr/>
                <p:nvPr/>
              </p:nvSpPr>
              <p:spPr>
                <a:xfrm>
                  <a:off x="551664" y="2518940"/>
                  <a:ext cx="1083950" cy="4253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10" h="2633" extrusionOk="0">
                      <a:moveTo>
                        <a:pt x="5603" y="1"/>
                      </a:moveTo>
                      <a:lnTo>
                        <a:pt x="2909" y="10"/>
                      </a:lnTo>
                      <a:lnTo>
                        <a:pt x="2900" y="10"/>
                      </a:lnTo>
                      <a:lnTo>
                        <a:pt x="2856" y="45"/>
                      </a:lnTo>
                      <a:lnTo>
                        <a:pt x="831" y="1874"/>
                      </a:lnTo>
                      <a:lnTo>
                        <a:pt x="224" y="2427"/>
                      </a:lnTo>
                      <a:lnTo>
                        <a:pt x="54" y="2579"/>
                      </a:lnTo>
                      <a:lnTo>
                        <a:pt x="10" y="2623"/>
                      </a:lnTo>
                      <a:cubicBezTo>
                        <a:pt x="10" y="2623"/>
                        <a:pt x="1" y="2632"/>
                        <a:pt x="1" y="2632"/>
                      </a:cubicBezTo>
                      <a:lnTo>
                        <a:pt x="19" y="2623"/>
                      </a:lnTo>
                      <a:lnTo>
                        <a:pt x="63" y="2588"/>
                      </a:lnTo>
                      <a:lnTo>
                        <a:pt x="233" y="2436"/>
                      </a:lnTo>
                      <a:lnTo>
                        <a:pt x="848" y="1883"/>
                      </a:lnTo>
                      <a:lnTo>
                        <a:pt x="2882" y="72"/>
                      </a:lnTo>
                      <a:lnTo>
                        <a:pt x="2927" y="36"/>
                      </a:lnTo>
                      <a:lnTo>
                        <a:pt x="2918" y="36"/>
                      </a:lnTo>
                      <a:lnTo>
                        <a:pt x="5603" y="18"/>
                      </a:lnTo>
                      <a:lnTo>
                        <a:pt x="6415" y="10"/>
                      </a:lnTo>
                      <a:lnTo>
                        <a:pt x="6709" y="10"/>
                      </a:lnTo>
                      <a:cubicBezTo>
                        <a:pt x="6709" y="10"/>
                        <a:pt x="6701" y="1"/>
                        <a:pt x="669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4" name="Google Shape;454;p32"/>
                <p:cNvSpPr/>
                <p:nvPr/>
              </p:nvSpPr>
              <p:spPr>
                <a:xfrm>
                  <a:off x="1388954" y="1938186"/>
                  <a:ext cx="158796" cy="5074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3" h="3141" extrusionOk="0">
                      <a:moveTo>
                        <a:pt x="28" y="0"/>
                      </a:moveTo>
                      <a:lnTo>
                        <a:pt x="1" y="54"/>
                      </a:lnTo>
                      <a:lnTo>
                        <a:pt x="483" y="304"/>
                      </a:lnTo>
                      <a:cubicBezTo>
                        <a:pt x="750" y="438"/>
                        <a:pt x="920" y="705"/>
                        <a:pt x="920" y="1000"/>
                      </a:cubicBezTo>
                      <a:lnTo>
                        <a:pt x="920" y="3141"/>
                      </a:lnTo>
                      <a:lnTo>
                        <a:pt x="982" y="3141"/>
                      </a:lnTo>
                      <a:lnTo>
                        <a:pt x="982" y="1000"/>
                      </a:lnTo>
                      <a:cubicBezTo>
                        <a:pt x="982" y="678"/>
                        <a:pt x="795" y="393"/>
                        <a:pt x="509" y="241"/>
                      </a:cubicBezTo>
                      <a:lnTo>
                        <a:pt x="2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5" name="Google Shape;455;p32"/>
                <p:cNvSpPr/>
                <p:nvPr/>
              </p:nvSpPr>
              <p:spPr>
                <a:xfrm>
                  <a:off x="1301073" y="1883261"/>
                  <a:ext cx="124226" cy="896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" h="555" extrusionOk="0">
                      <a:moveTo>
                        <a:pt x="235" y="1"/>
                      </a:moveTo>
                      <a:cubicBezTo>
                        <a:pt x="160" y="1"/>
                        <a:pt x="86" y="41"/>
                        <a:pt x="54" y="117"/>
                      </a:cubicBezTo>
                      <a:lnTo>
                        <a:pt x="45" y="126"/>
                      </a:lnTo>
                      <a:cubicBezTo>
                        <a:pt x="1" y="224"/>
                        <a:pt x="45" y="340"/>
                        <a:pt x="144" y="394"/>
                      </a:cubicBezTo>
                      <a:lnTo>
                        <a:pt x="447" y="537"/>
                      </a:lnTo>
                      <a:cubicBezTo>
                        <a:pt x="475" y="549"/>
                        <a:pt x="504" y="554"/>
                        <a:pt x="532" y="554"/>
                      </a:cubicBezTo>
                      <a:cubicBezTo>
                        <a:pt x="610" y="554"/>
                        <a:pt x="682" y="511"/>
                        <a:pt x="714" y="439"/>
                      </a:cubicBezTo>
                      <a:lnTo>
                        <a:pt x="723" y="430"/>
                      </a:lnTo>
                      <a:cubicBezTo>
                        <a:pt x="768" y="332"/>
                        <a:pt x="723" y="216"/>
                        <a:pt x="625" y="171"/>
                      </a:cubicBezTo>
                      <a:lnTo>
                        <a:pt x="322" y="19"/>
                      </a:lnTo>
                      <a:cubicBezTo>
                        <a:pt x="294" y="7"/>
                        <a:pt x="264" y="1"/>
                        <a:pt x="23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56" name="Google Shape;456;p32"/>
              <p:cNvGrpSpPr/>
              <p:nvPr/>
            </p:nvGrpSpPr>
            <p:grpSpPr>
              <a:xfrm>
                <a:off x="713229" y="1959275"/>
                <a:ext cx="1242725" cy="2824206"/>
                <a:chOff x="713229" y="1946270"/>
                <a:chExt cx="1242725" cy="2824206"/>
              </a:xfrm>
            </p:grpSpPr>
            <p:grpSp>
              <p:nvGrpSpPr>
                <p:cNvPr id="457" name="Google Shape;457;p32"/>
                <p:cNvGrpSpPr/>
                <p:nvPr/>
              </p:nvGrpSpPr>
              <p:grpSpPr>
                <a:xfrm>
                  <a:off x="713229" y="1946270"/>
                  <a:ext cx="1242725" cy="2824206"/>
                  <a:chOff x="-692075" y="1407026"/>
                  <a:chExt cx="1434189" cy="3259327"/>
                </a:xfrm>
              </p:grpSpPr>
              <p:sp>
                <p:nvSpPr>
                  <p:cNvPr id="459" name="Google Shape;459;p32"/>
                  <p:cNvSpPr/>
                  <p:nvPr/>
                </p:nvSpPr>
                <p:spPr>
                  <a:xfrm>
                    <a:off x="-321651" y="1407026"/>
                    <a:ext cx="370578" cy="7576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94" h="4690" extrusionOk="0">
                        <a:moveTo>
                          <a:pt x="1533" y="0"/>
                        </a:moveTo>
                        <a:cubicBezTo>
                          <a:pt x="1510" y="0"/>
                          <a:pt x="1487" y="2"/>
                          <a:pt x="1464" y="6"/>
                        </a:cubicBezTo>
                        <a:lnTo>
                          <a:pt x="206" y="389"/>
                        </a:lnTo>
                        <a:cubicBezTo>
                          <a:pt x="81" y="407"/>
                          <a:pt x="1" y="514"/>
                          <a:pt x="1" y="639"/>
                        </a:cubicBezTo>
                        <a:lnTo>
                          <a:pt x="206" y="3449"/>
                        </a:lnTo>
                        <a:lnTo>
                          <a:pt x="1812" y="4689"/>
                        </a:lnTo>
                        <a:lnTo>
                          <a:pt x="1642" y="3931"/>
                        </a:lnTo>
                        <a:cubicBezTo>
                          <a:pt x="1633" y="3681"/>
                          <a:pt x="1624" y="2985"/>
                          <a:pt x="1624" y="2985"/>
                        </a:cubicBezTo>
                        <a:cubicBezTo>
                          <a:pt x="1624" y="2985"/>
                          <a:pt x="2186" y="2869"/>
                          <a:pt x="2258" y="2182"/>
                        </a:cubicBezTo>
                        <a:cubicBezTo>
                          <a:pt x="2293" y="1843"/>
                          <a:pt x="2258" y="1290"/>
                          <a:pt x="2204" y="835"/>
                        </a:cubicBezTo>
                        <a:cubicBezTo>
                          <a:pt x="2162" y="457"/>
                          <a:pt x="1899" y="0"/>
                          <a:pt x="1533" y="0"/>
                        </a:cubicBezTo>
                        <a:close/>
                      </a:path>
                    </a:pathLst>
                  </a:custGeom>
                  <a:solidFill>
                    <a:srgbClr val="FEBE9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60" name="Google Shape;460;p32"/>
                  <p:cNvSpPr/>
                  <p:nvPr/>
                </p:nvSpPr>
                <p:spPr>
                  <a:xfrm>
                    <a:off x="-201946" y="1855960"/>
                    <a:ext cx="142804" cy="6720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84" h="416" extrusionOk="0">
                        <a:moveTo>
                          <a:pt x="0" y="1"/>
                        </a:moveTo>
                        <a:cubicBezTo>
                          <a:pt x="0" y="1"/>
                          <a:pt x="170" y="415"/>
                          <a:pt x="713" y="415"/>
                        </a:cubicBezTo>
                        <a:cubicBezTo>
                          <a:pt x="766" y="415"/>
                          <a:pt x="823" y="411"/>
                          <a:pt x="883" y="402"/>
                        </a:cubicBezTo>
                        <a:lnTo>
                          <a:pt x="883" y="206"/>
                        </a:lnTo>
                        <a:cubicBezTo>
                          <a:pt x="866" y="207"/>
                          <a:pt x="849" y="207"/>
                          <a:pt x="833" y="207"/>
                        </a:cubicBezTo>
                        <a:cubicBezTo>
                          <a:pt x="545" y="207"/>
                          <a:pt x="253" y="136"/>
                          <a:pt x="0" y="1"/>
                        </a:cubicBezTo>
                        <a:close/>
                      </a:path>
                    </a:pathLst>
                  </a:custGeom>
                  <a:solidFill>
                    <a:srgbClr val="FE996A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63" name="Google Shape;463;p32"/>
                  <p:cNvSpPr/>
                  <p:nvPr/>
                </p:nvSpPr>
                <p:spPr>
                  <a:xfrm>
                    <a:off x="-348953" y="1639489"/>
                    <a:ext cx="72209" cy="1019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7" h="631" extrusionOk="0">
                        <a:moveTo>
                          <a:pt x="265" y="0"/>
                        </a:moveTo>
                        <a:cubicBezTo>
                          <a:pt x="219" y="0"/>
                          <a:pt x="169" y="13"/>
                          <a:pt x="125" y="39"/>
                        </a:cubicBezTo>
                        <a:cubicBezTo>
                          <a:pt x="54" y="83"/>
                          <a:pt x="0" y="163"/>
                          <a:pt x="9" y="315"/>
                        </a:cubicBezTo>
                        <a:cubicBezTo>
                          <a:pt x="26" y="579"/>
                          <a:pt x="195" y="631"/>
                          <a:pt x="317" y="631"/>
                        </a:cubicBezTo>
                        <a:cubicBezTo>
                          <a:pt x="390" y="631"/>
                          <a:pt x="446" y="613"/>
                          <a:pt x="446" y="609"/>
                        </a:cubicBezTo>
                        <a:cubicBezTo>
                          <a:pt x="446" y="601"/>
                          <a:pt x="446" y="315"/>
                          <a:pt x="437" y="137"/>
                        </a:cubicBezTo>
                        <a:cubicBezTo>
                          <a:pt x="426" y="44"/>
                          <a:pt x="351" y="0"/>
                          <a:pt x="265" y="0"/>
                        </a:cubicBezTo>
                        <a:close/>
                      </a:path>
                    </a:pathLst>
                  </a:custGeom>
                  <a:solidFill>
                    <a:srgbClr val="FEBE9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64" name="Google Shape;464;p32"/>
                  <p:cNvSpPr/>
                  <p:nvPr/>
                </p:nvSpPr>
                <p:spPr>
                  <a:xfrm>
                    <a:off x="-483035" y="4189316"/>
                    <a:ext cx="312908" cy="44391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37" h="2748" extrusionOk="0">
                        <a:moveTo>
                          <a:pt x="1267" y="0"/>
                        </a:moveTo>
                        <a:lnTo>
                          <a:pt x="1" y="1160"/>
                        </a:lnTo>
                        <a:lnTo>
                          <a:pt x="1437" y="2748"/>
                        </a:lnTo>
                        <a:cubicBezTo>
                          <a:pt x="1580" y="2596"/>
                          <a:pt x="1142" y="1508"/>
                          <a:pt x="1142" y="1508"/>
                        </a:cubicBezTo>
                        <a:lnTo>
                          <a:pt x="1936" y="741"/>
                        </a:lnTo>
                        <a:lnTo>
                          <a:pt x="1267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65" name="Google Shape;465;p32"/>
                  <p:cNvSpPr/>
                  <p:nvPr/>
                </p:nvSpPr>
                <p:spPr>
                  <a:xfrm>
                    <a:off x="-330213" y="4421779"/>
                    <a:ext cx="37639" cy="140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33" h="87" extrusionOk="0">
                        <a:moveTo>
                          <a:pt x="77" y="0"/>
                        </a:moveTo>
                        <a:cubicBezTo>
                          <a:pt x="31" y="0"/>
                          <a:pt x="0" y="17"/>
                          <a:pt x="0" y="24"/>
                        </a:cubicBezTo>
                        <a:cubicBezTo>
                          <a:pt x="9" y="33"/>
                          <a:pt x="63" y="24"/>
                          <a:pt x="116" y="42"/>
                        </a:cubicBezTo>
                        <a:cubicBezTo>
                          <a:pt x="179" y="60"/>
                          <a:pt x="214" y="87"/>
                          <a:pt x="223" y="87"/>
                        </a:cubicBezTo>
                        <a:cubicBezTo>
                          <a:pt x="232" y="78"/>
                          <a:pt x="205" y="24"/>
                          <a:pt x="125" y="6"/>
                        </a:cubicBezTo>
                        <a:cubicBezTo>
                          <a:pt x="108" y="2"/>
                          <a:pt x="92" y="0"/>
                          <a:pt x="77" y="0"/>
                        </a:cubicBezTo>
                        <a:close/>
                      </a:path>
                    </a:pathLst>
                  </a:custGeom>
                  <a:solidFill>
                    <a:srgbClr val="375A6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66" name="Google Shape;466;p32"/>
                  <p:cNvSpPr/>
                  <p:nvPr/>
                </p:nvSpPr>
                <p:spPr>
                  <a:xfrm>
                    <a:off x="-315836" y="4464427"/>
                    <a:ext cx="36186" cy="920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4" h="57" extrusionOk="0">
                        <a:moveTo>
                          <a:pt x="107" y="1"/>
                        </a:moveTo>
                        <a:cubicBezTo>
                          <a:pt x="36" y="10"/>
                          <a:pt x="0" y="55"/>
                          <a:pt x="9" y="55"/>
                        </a:cubicBezTo>
                        <a:cubicBezTo>
                          <a:pt x="9" y="56"/>
                          <a:pt x="11" y="57"/>
                          <a:pt x="14" y="57"/>
                        </a:cubicBezTo>
                        <a:cubicBezTo>
                          <a:pt x="27" y="57"/>
                          <a:pt x="64" y="44"/>
                          <a:pt x="107" y="37"/>
                        </a:cubicBezTo>
                        <a:cubicBezTo>
                          <a:pt x="157" y="37"/>
                          <a:pt x="196" y="48"/>
                          <a:pt x="209" y="48"/>
                        </a:cubicBezTo>
                        <a:cubicBezTo>
                          <a:pt x="213" y="48"/>
                          <a:pt x="214" y="47"/>
                          <a:pt x="214" y="46"/>
                        </a:cubicBezTo>
                        <a:cubicBezTo>
                          <a:pt x="223" y="46"/>
                          <a:pt x="179" y="1"/>
                          <a:pt x="107" y="1"/>
                        </a:cubicBezTo>
                        <a:close/>
                      </a:path>
                    </a:pathLst>
                  </a:custGeom>
                  <a:solidFill>
                    <a:srgbClr val="375A6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67" name="Google Shape;467;p32"/>
                  <p:cNvSpPr/>
                  <p:nvPr/>
                </p:nvSpPr>
                <p:spPr>
                  <a:xfrm>
                    <a:off x="-301458" y="4503682"/>
                    <a:ext cx="33278" cy="130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6" h="81" extrusionOk="0">
                        <a:moveTo>
                          <a:pt x="148" y="0"/>
                        </a:moveTo>
                        <a:cubicBezTo>
                          <a:pt x="134" y="0"/>
                          <a:pt x="117" y="3"/>
                          <a:pt x="99" y="8"/>
                        </a:cubicBezTo>
                        <a:cubicBezTo>
                          <a:pt x="27" y="35"/>
                          <a:pt x="1" y="70"/>
                          <a:pt x="18" y="79"/>
                        </a:cubicBezTo>
                        <a:cubicBezTo>
                          <a:pt x="18" y="80"/>
                          <a:pt x="19" y="81"/>
                          <a:pt x="20" y="81"/>
                        </a:cubicBezTo>
                        <a:cubicBezTo>
                          <a:pt x="29" y="81"/>
                          <a:pt x="61" y="59"/>
                          <a:pt x="108" y="43"/>
                        </a:cubicBezTo>
                        <a:cubicBezTo>
                          <a:pt x="152" y="26"/>
                          <a:pt x="197" y="35"/>
                          <a:pt x="206" y="26"/>
                        </a:cubicBezTo>
                        <a:cubicBezTo>
                          <a:pt x="206" y="13"/>
                          <a:pt x="183" y="0"/>
                          <a:pt x="148" y="0"/>
                        </a:cubicBezTo>
                        <a:close/>
                      </a:path>
                    </a:pathLst>
                  </a:custGeom>
                  <a:solidFill>
                    <a:srgbClr val="375A6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68" name="Google Shape;468;p32"/>
                  <p:cNvSpPr/>
                  <p:nvPr/>
                </p:nvSpPr>
                <p:spPr>
                  <a:xfrm>
                    <a:off x="-292735" y="4380423"/>
                    <a:ext cx="28916" cy="2520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9" h="156" extrusionOk="0">
                        <a:moveTo>
                          <a:pt x="18" y="0"/>
                        </a:moveTo>
                        <a:cubicBezTo>
                          <a:pt x="12" y="0"/>
                          <a:pt x="9" y="2"/>
                          <a:pt x="9" y="4"/>
                        </a:cubicBezTo>
                        <a:cubicBezTo>
                          <a:pt x="0" y="12"/>
                          <a:pt x="54" y="30"/>
                          <a:pt x="89" y="75"/>
                        </a:cubicBezTo>
                        <a:cubicBezTo>
                          <a:pt x="134" y="120"/>
                          <a:pt x="152" y="155"/>
                          <a:pt x="170" y="155"/>
                        </a:cubicBezTo>
                        <a:cubicBezTo>
                          <a:pt x="179" y="155"/>
                          <a:pt x="161" y="93"/>
                          <a:pt x="116" y="48"/>
                        </a:cubicBezTo>
                        <a:cubicBezTo>
                          <a:pt x="82" y="14"/>
                          <a:pt x="36" y="0"/>
                          <a:pt x="18" y="0"/>
                        </a:cubicBezTo>
                        <a:close/>
                      </a:path>
                    </a:pathLst>
                  </a:custGeom>
                  <a:solidFill>
                    <a:srgbClr val="375A6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69" name="Google Shape;469;p32"/>
                  <p:cNvSpPr/>
                  <p:nvPr/>
                </p:nvSpPr>
                <p:spPr>
                  <a:xfrm>
                    <a:off x="-336029" y="4353607"/>
                    <a:ext cx="392225" cy="31274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28" h="1936" extrusionOk="0">
                        <a:moveTo>
                          <a:pt x="0" y="0"/>
                        </a:moveTo>
                        <a:lnTo>
                          <a:pt x="18" y="1936"/>
                        </a:lnTo>
                        <a:lnTo>
                          <a:pt x="2427" y="1927"/>
                        </a:lnTo>
                        <a:cubicBezTo>
                          <a:pt x="2409" y="1695"/>
                          <a:pt x="1160" y="1240"/>
                          <a:pt x="1160" y="1240"/>
                        </a:cubicBezTo>
                        <a:lnTo>
                          <a:pt x="1205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70" name="Google Shape;470;p32"/>
                  <p:cNvSpPr/>
                  <p:nvPr/>
                </p:nvSpPr>
                <p:spPr>
                  <a:xfrm>
                    <a:off x="-187569" y="4499159"/>
                    <a:ext cx="43293" cy="105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8" h="65" extrusionOk="0">
                        <a:moveTo>
                          <a:pt x="134" y="0"/>
                        </a:moveTo>
                        <a:cubicBezTo>
                          <a:pt x="54" y="9"/>
                          <a:pt x="0" y="54"/>
                          <a:pt x="9" y="63"/>
                        </a:cubicBezTo>
                        <a:cubicBezTo>
                          <a:pt x="11" y="64"/>
                          <a:pt x="13" y="64"/>
                          <a:pt x="15" y="64"/>
                        </a:cubicBezTo>
                        <a:cubicBezTo>
                          <a:pt x="31" y="64"/>
                          <a:pt x="73" y="45"/>
                          <a:pt x="134" y="45"/>
                        </a:cubicBezTo>
                        <a:cubicBezTo>
                          <a:pt x="147" y="43"/>
                          <a:pt x="160" y="42"/>
                          <a:pt x="172" y="42"/>
                        </a:cubicBezTo>
                        <a:cubicBezTo>
                          <a:pt x="205" y="42"/>
                          <a:pt x="233" y="47"/>
                          <a:pt x="248" y="47"/>
                        </a:cubicBezTo>
                        <a:cubicBezTo>
                          <a:pt x="253" y="47"/>
                          <a:pt x="257" y="47"/>
                          <a:pt x="259" y="45"/>
                        </a:cubicBezTo>
                        <a:cubicBezTo>
                          <a:pt x="268" y="36"/>
                          <a:pt x="214" y="0"/>
                          <a:pt x="134" y="0"/>
                        </a:cubicBezTo>
                        <a:close/>
                      </a:path>
                    </a:pathLst>
                  </a:custGeom>
                  <a:solidFill>
                    <a:srgbClr val="1A2E3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71" name="Google Shape;471;p32"/>
                  <p:cNvSpPr/>
                  <p:nvPr/>
                </p:nvSpPr>
                <p:spPr>
                  <a:xfrm>
                    <a:off x="-503229" y="2785651"/>
                    <a:ext cx="514674" cy="173949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86" h="10768" extrusionOk="0">
                        <a:moveTo>
                          <a:pt x="821" y="0"/>
                        </a:moveTo>
                        <a:cubicBezTo>
                          <a:pt x="821" y="0"/>
                          <a:pt x="1" y="1606"/>
                          <a:pt x="1" y="2641"/>
                        </a:cubicBezTo>
                        <a:cubicBezTo>
                          <a:pt x="1" y="3113"/>
                          <a:pt x="634" y="6762"/>
                          <a:pt x="634" y="6762"/>
                        </a:cubicBezTo>
                        <a:cubicBezTo>
                          <a:pt x="634" y="6762"/>
                          <a:pt x="821" y="9421"/>
                          <a:pt x="928" y="10768"/>
                        </a:cubicBezTo>
                        <a:lnTo>
                          <a:pt x="2258" y="10732"/>
                        </a:lnTo>
                        <a:lnTo>
                          <a:pt x="2543" y="6842"/>
                        </a:lnTo>
                        <a:lnTo>
                          <a:pt x="2623" y="3675"/>
                        </a:lnTo>
                        <a:lnTo>
                          <a:pt x="3185" y="27"/>
                        </a:lnTo>
                        <a:lnTo>
                          <a:pt x="1196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72" name="Google Shape;472;p32"/>
                  <p:cNvSpPr/>
                  <p:nvPr/>
                </p:nvSpPr>
                <p:spPr>
                  <a:xfrm>
                    <a:off x="-318744" y="2789851"/>
                    <a:ext cx="588176" cy="16012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641" h="9912" extrusionOk="0">
                        <a:moveTo>
                          <a:pt x="1785" y="1"/>
                        </a:moveTo>
                        <a:lnTo>
                          <a:pt x="1071" y="2695"/>
                        </a:lnTo>
                        <a:lnTo>
                          <a:pt x="1669" y="5434"/>
                        </a:lnTo>
                        <a:lnTo>
                          <a:pt x="1" y="8663"/>
                        </a:lnTo>
                        <a:lnTo>
                          <a:pt x="1062" y="9912"/>
                        </a:lnTo>
                        <a:cubicBezTo>
                          <a:pt x="1062" y="9912"/>
                          <a:pt x="3408" y="6486"/>
                          <a:pt x="3498" y="5799"/>
                        </a:cubicBezTo>
                        <a:cubicBezTo>
                          <a:pt x="3640" y="4747"/>
                          <a:pt x="2989" y="848"/>
                          <a:pt x="2989" y="848"/>
                        </a:cubicBezTo>
                        <a:lnTo>
                          <a:pt x="2891" y="19"/>
                        </a:lnTo>
                        <a:lnTo>
                          <a:pt x="1785" y="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73" name="Google Shape;473;p32"/>
                  <p:cNvSpPr/>
                  <p:nvPr/>
                </p:nvSpPr>
                <p:spPr>
                  <a:xfrm>
                    <a:off x="-419548" y="1939640"/>
                    <a:ext cx="546337" cy="88379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82" h="5471" extrusionOk="0">
                        <a:moveTo>
                          <a:pt x="794" y="0"/>
                        </a:moveTo>
                        <a:lnTo>
                          <a:pt x="0" y="1240"/>
                        </a:lnTo>
                        <a:lnTo>
                          <a:pt x="500" y="5103"/>
                        </a:lnTo>
                        <a:lnTo>
                          <a:pt x="741" y="5291"/>
                        </a:lnTo>
                        <a:cubicBezTo>
                          <a:pt x="997" y="5414"/>
                          <a:pt x="1408" y="5470"/>
                          <a:pt x="1845" y="5470"/>
                        </a:cubicBezTo>
                        <a:cubicBezTo>
                          <a:pt x="2290" y="5470"/>
                          <a:pt x="2762" y="5412"/>
                          <a:pt x="3122" y="5308"/>
                        </a:cubicBezTo>
                        <a:cubicBezTo>
                          <a:pt x="3381" y="2944"/>
                          <a:pt x="3292" y="1258"/>
                          <a:pt x="2792" y="411"/>
                        </a:cubicBezTo>
                        <a:lnTo>
                          <a:pt x="2248" y="179"/>
                        </a:lnTo>
                        <a:cubicBezTo>
                          <a:pt x="2074" y="368"/>
                          <a:pt x="1880" y="450"/>
                          <a:pt x="1679" y="450"/>
                        </a:cubicBezTo>
                        <a:cubicBezTo>
                          <a:pt x="1387" y="450"/>
                          <a:pt x="1080" y="275"/>
                          <a:pt x="794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74" name="Google Shape;474;p32"/>
                  <p:cNvSpPr/>
                  <p:nvPr/>
                </p:nvSpPr>
                <p:spPr>
                  <a:xfrm>
                    <a:off x="-566554" y="1894892"/>
                    <a:ext cx="430995" cy="13049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68" h="8078" extrusionOk="0">
                        <a:moveTo>
                          <a:pt x="1668" y="1"/>
                        </a:moveTo>
                        <a:lnTo>
                          <a:pt x="1445" y="340"/>
                        </a:lnTo>
                        <a:lnTo>
                          <a:pt x="428" y="723"/>
                        </a:lnTo>
                        <a:lnTo>
                          <a:pt x="589" y="3114"/>
                        </a:lnTo>
                        <a:lnTo>
                          <a:pt x="946" y="4069"/>
                        </a:lnTo>
                        <a:lnTo>
                          <a:pt x="696" y="5086"/>
                        </a:lnTo>
                        <a:cubicBezTo>
                          <a:pt x="473" y="5630"/>
                          <a:pt x="303" y="6201"/>
                          <a:pt x="179" y="6772"/>
                        </a:cubicBezTo>
                        <a:lnTo>
                          <a:pt x="0" y="7869"/>
                        </a:lnTo>
                        <a:cubicBezTo>
                          <a:pt x="0" y="7869"/>
                          <a:pt x="904" y="8077"/>
                          <a:pt x="1454" y="8077"/>
                        </a:cubicBezTo>
                        <a:cubicBezTo>
                          <a:pt x="1606" y="8077"/>
                          <a:pt x="1731" y="8061"/>
                          <a:pt x="1802" y="8021"/>
                        </a:cubicBezTo>
                        <a:cubicBezTo>
                          <a:pt x="2123" y="7833"/>
                          <a:pt x="2275" y="5960"/>
                          <a:pt x="2391" y="5532"/>
                        </a:cubicBezTo>
                        <a:cubicBezTo>
                          <a:pt x="2507" y="5095"/>
                          <a:pt x="2668" y="3828"/>
                          <a:pt x="2569" y="3150"/>
                        </a:cubicBezTo>
                        <a:cubicBezTo>
                          <a:pt x="2471" y="2481"/>
                          <a:pt x="2311" y="1482"/>
                          <a:pt x="2230" y="1143"/>
                        </a:cubicBezTo>
                        <a:cubicBezTo>
                          <a:pt x="2150" y="804"/>
                          <a:pt x="1668" y="1"/>
                          <a:pt x="1668" y="1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75" name="Google Shape;475;p32"/>
                  <p:cNvSpPr/>
                  <p:nvPr/>
                </p:nvSpPr>
                <p:spPr>
                  <a:xfrm>
                    <a:off x="-56394" y="1913631"/>
                    <a:ext cx="295461" cy="12122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29" h="7504" extrusionOk="0">
                        <a:moveTo>
                          <a:pt x="0" y="1"/>
                        </a:moveTo>
                        <a:lnTo>
                          <a:pt x="0" y="375"/>
                        </a:lnTo>
                        <a:cubicBezTo>
                          <a:pt x="0" y="375"/>
                          <a:pt x="446" y="1928"/>
                          <a:pt x="580" y="2615"/>
                        </a:cubicBezTo>
                        <a:cubicBezTo>
                          <a:pt x="714" y="3302"/>
                          <a:pt x="767" y="4693"/>
                          <a:pt x="776" y="5264"/>
                        </a:cubicBezTo>
                        <a:cubicBezTo>
                          <a:pt x="785" y="5835"/>
                          <a:pt x="1115" y="7503"/>
                          <a:pt x="1115" y="7503"/>
                        </a:cubicBezTo>
                        <a:cubicBezTo>
                          <a:pt x="1115" y="7503"/>
                          <a:pt x="1740" y="7423"/>
                          <a:pt x="1784" y="7298"/>
                        </a:cubicBezTo>
                        <a:cubicBezTo>
                          <a:pt x="1829" y="7182"/>
                          <a:pt x="1205" y="5220"/>
                          <a:pt x="1205" y="5086"/>
                        </a:cubicBezTo>
                        <a:cubicBezTo>
                          <a:pt x="1205" y="4943"/>
                          <a:pt x="1222" y="3391"/>
                          <a:pt x="1222" y="2392"/>
                        </a:cubicBezTo>
                        <a:cubicBezTo>
                          <a:pt x="1222" y="1821"/>
                          <a:pt x="830" y="527"/>
                          <a:pt x="830" y="527"/>
                        </a:cubicBezTo>
                        <a:lnTo>
                          <a:pt x="161" y="224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76" name="Google Shape;476;p32"/>
                  <p:cNvSpPr/>
                  <p:nvPr/>
                </p:nvSpPr>
                <p:spPr>
                  <a:xfrm>
                    <a:off x="-30546" y="1949656"/>
                    <a:ext cx="108233" cy="85762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5309" extrusionOk="0">
                        <a:moveTo>
                          <a:pt x="1" y="1"/>
                        </a:moveTo>
                        <a:cubicBezTo>
                          <a:pt x="1" y="2"/>
                          <a:pt x="1" y="3"/>
                          <a:pt x="1" y="4"/>
                        </a:cubicBezTo>
                        <a:lnTo>
                          <a:pt x="1" y="4"/>
                        </a:lnTo>
                        <a:cubicBezTo>
                          <a:pt x="1" y="2"/>
                          <a:pt x="1" y="1"/>
                          <a:pt x="1" y="1"/>
                        </a:cubicBezTo>
                        <a:close/>
                        <a:moveTo>
                          <a:pt x="1" y="4"/>
                        </a:moveTo>
                        <a:lnTo>
                          <a:pt x="1" y="4"/>
                        </a:lnTo>
                        <a:cubicBezTo>
                          <a:pt x="2" y="7"/>
                          <a:pt x="4" y="13"/>
                          <a:pt x="10" y="19"/>
                        </a:cubicBezTo>
                        <a:cubicBezTo>
                          <a:pt x="10" y="11"/>
                          <a:pt x="3" y="10"/>
                          <a:pt x="1" y="4"/>
                        </a:cubicBezTo>
                        <a:close/>
                        <a:moveTo>
                          <a:pt x="28" y="54"/>
                        </a:moveTo>
                        <a:lnTo>
                          <a:pt x="108" y="188"/>
                        </a:lnTo>
                        <a:cubicBezTo>
                          <a:pt x="206" y="358"/>
                          <a:pt x="295" y="536"/>
                          <a:pt x="375" y="715"/>
                        </a:cubicBezTo>
                        <a:cubicBezTo>
                          <a:pt x="429" y="839"/>
                          <a:pt x="465" y="973"/>
                          <a:pt x="491" y="1098"/>
                        </a:cubicBezTo>
                        <a:cubicBezTo>
                          <a:pt x="518" y="1241"/>
                          <a:pt x="545" y="1401"/>
                          <a:pt x="563" y="1562"/>
                        </a:cubicBezTo>
                        <a:cubicBezTo>
                          <a:pt x="581" y="1723"/>
                          <a:pt x="598" y="1892"/>
                          <a:pt x="616" y="2071"/>
                        </a:cubicBezTo>
                        <a:cubicBezTo>
                          <a:pt x="625" y="2160"/>
                          <a:pt x="634" y="2249"/>
                          <a:pt x="643" y="2338"/>
                        </a:cubicBezTo>
                        <a:cubicBezTo>
                          <a:pt x="643" y="2436"/>
                          <a:pt x="643" y="2525"/>
                          <a:pt x="643" y="2624"/>
                        </a:cubicBezTo>
                        <a:cubicBezTo>
                          <a:pt x="643" y="3382"/>
                          <a:pt x="634" y="4060"/>
                          <a:pt x="634" y="4559"/>
                        </a:cubicBezTo>
                        <a:lnTo>
                          <a:pt x="634" y="5148"/>
                        </a:lnTo>
                        <a:lnTo>
                          <a:pt x="634" y="5309"/>
                        </a:lnTo>
                        <a:cubicBezTo>
                          <a:pt x="634" y="5264"/>
                          <a:pt x="643" y="5211"/>
                          <a:pt x="643" y="5148"/>
                        </a:cubicBezTo>
                        <a:cubicBezTo>
                          <a:pt x="643" y="5006"/>
                          <a:pt x="652" y="4809"/>
                          <a:pt x="652" y="4559"/>
                        </a:cubicBezTo>
                        <a:cubicBezTo>
                          <a:pt x="661" y="4060"/>
                          <a:pt x="670" y="3382"/>
                          <a:pt x="670" y="2624"/>
                        </a:cubicBezTo>
                        <a:cubicBezTo>
                          <a:pt x="670" y="2525"/>
                          <a:pt x="670" y="2436"/>
                          <a:pt x="670" y="2338"/>
                        </a:cubicBezTo>
                        <a:cubicBezTo>
                          <a:pt x="670" y="2249"/>
                          <a:pt x="652" y="2160"/>
                          <a:pt x="652" y="2071"/>
                        </a:cubicBezTo>
                        <a:cubicBezTo>
                          <a:pt x="625" y="1892"/>
                          <a:pt x="607" y="1723"/>
                          <a:pt x="590" y="1562"/>
                        </a:cubicBezTo>
                        <a:cubicBezTo>
                          <a:pt x="572" y="1393"/>
                          <a:pt x="545" y="1241"/>
                          <a:pt x="518" y="1098"/>
                        </a:cubicBezTo>
                        <a:cubicBezTo>
                          <a:pt x="491" y="964"/>
                          <a:pt x="447" y="830"/>
                          <a:pt x="393" y="706"/>
                        </a:cubicBezTo>
                        <a:cubicBezTo>
                          <a:pt x="313" y="527"/>
                          <a:pt x="224" y="358"/>
                          <a:pt x="117" y="188"/>
                        </a:cubicBezTo>
                        <a:cubicBezTo>
                          <a:pt x="81" y="126"/>
                          <a:pt x="54" y="81"/>
                          <a:pt x="28" y="54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77" name="Google Shape;477;p32"/>
                  <p:cNvSpPr/>
                  <p:nvPr/>
                </p:nvSpPr>
                <p:spPr>
                  <a:xfrm>
                    <a:off x="-331667" y="1949656"/>
                    <a:ext cx="174466" cy="68187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80" h="4221" extrusionOk="0">
                        <a:moveTo>
                          <a:pt x="0" y="1"/>
                        </a:moveTo>
                        <a:cubicBezTo>
                          <a:pt x="0" y="19"/>
                          <a:pt x="0" y="28"/>
                          <a:pt x="0" y="45"/>
                        </a:cubicBezTo>
                        <a:cubicBezTo>
                          <a:pt x="0" y="72"/>
                          <a:pt x="9" y="117"/>
                          <a:pt x="9" y="170"/>
                        </a:cubicBezTo>
                        <a:cubicBezTo>
                          <a:pt x="27" y="286"/>
                          <a:pt x="54" y="438"/>
                          <a:pt x="98" y="634"/>
                        </a:cubicBezTo>
                        <a:cubicBezTo>
                          <a:pt x="116" y="741"/>
                          <a:pt x="152" y="848"/>
                          <a:pt x="179" y="955"/>
                        </a:cubicBezTo>
                        <a:cubicBezTo>
                          <a:pt x="223" y="1071"/>
                          <a:pt x="277" y="1187"/>
                          <a:pt x="339" y="1294"/>
                        </a:cubicBezTo>
                        <a:cubicBezTo>
                          <a:pt x="455" y="1535"/>
                          <a:pt x="580" y="1803"/>
                          <a:pt x="705" y="2079"/>
                        </a:cubicBezTo>
                        <a:cubicBezTo>
                          <a:pt x="821" y="2338"/>
                          <a:pt x="919" y="2606"/>
                          <a:pt x="999" y="2882"/>
                        </a:cubicBezTo>
                        <a:cubicBezTo>
                          <a:pt x="1035" y="3007"/>
                          <a:pt x="1044" y="3123"/>
                          <a:pt x="1053" y="3248"/>
                        </a:cubicBezTo>
                        <a:cubicBezTo>
                          <a:pt x="1044" y="3364"/>
                          <a:pt x="1044" y="3480"/>
                          <a:pt x="1044" y="3578"/>
                        </a:cubicBezTo>
                        <a:cubicBezTo>
                          <a:pt x="1044" y="3774"/>
                          <a:pt x="1053" y="3935"/>
                          <a:pt x="1062" y="4051"/>
                        </a:cubicBezTo>
                        <a:cubicBezTo>
                          <a:pt x="1062" y="4104"/>
                          <a:pt x="1071" y="4149"/>
                          <a:pt x="1071" y="4176"/>
                        </a:cubicBezTo>
                        <a:cubicBezTo>
                          <a:pt x="1080" y="4194"/>
                          <a:pt x="1080" y="4212"/>
                          <a:pt x="1080" y="4220"/>
                        </a:cubicBezTo>
                        <a:cubicBezTo>
                          <a:pt x="1080" y="4212"/>
                          <a:pt x="1080" y="4194"/>
                          <a:pt x="1080" y="4176"/>
                        </a:cubicBezTo>
                        <a:lnTo>
                          <a:pt x="1071" y="4051"/>
                        </a:lnTo>
                        <a:cubicBezTo>
                          <a:pt x="1071" y="3944"/>
                          <a:pt x="1062" y="3783"/>
                          <a:pt x="1062" y="3578"/>
                        </a:cubicBezTo>
                        <a:cubicBezTo>
                          <a:pt x="1062" y="3480"/>
                          <a:pt x="1071" y="3373"/>
                          <a:pt x="1080" y="3257"/>
                        </a:cubicBezTo>
                        <a:cubicBezTo>
                          <a:pt x="1071" y="3123"/>
                          <a:pt x="1062" y="2998"/>
                          <a:pt x="1026" y="2882"/>
                        </a:cubicBezTo>
                        <a:cubicBezTo>
                          <a:pt x="946" y="2606"/>
                          <a:pt x="848" y="2329"/>
                          <a:pt x="732" y="2071"/>
                        </a:cubicBezTo>
                        <a:cubicBezTo>
                          <a:pt x="607" y="1785"/>
                          <a:pt x="482" y="1526"/>
                          <a:pt x="366" y="1285"/>
                        </a:cubicBezTo>
                        <a:cubicBezTo>
                          <a:pt x="304" y="1178"/>
                          <a:pt x="250" y="1062"/>
                          <a:pt x="205" y="946"/>
                        </a:cubicBezTo>
                        <a:cubicBezTo>
                          <a:pt x="179" y="848"/>
                          <a:pt x="143" y="741"/>
                          <a:pt x="125" y="634"/>
                        </a:cubicBezTo>
                        <a:cubicBezTo>
                          <a:pt x="72" y="438"/>
                          <a:pt x="45" y="277"/>
                          <a:pt x="27" y="170"/>
                        </a:cubicBezTo>
                        <a:lnTo>
                          <a:pt x="9" y="45"/>
                        </a:lnTo>
                        <a:cubicBezTo>
                          <a:pt x="9" y="28"/>
                          <a:pt x="0" y="19"/>
                          <a:pt x="0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78" name="Google Shape;478;p32"/>
                  <p:cNvSpPr/>
                  <p:nvPr/>
                </p:nvSpPr>
                <p:spPr>
                  <a:xfrm>
                    <a:off x="-402263" y="3066578"/>
                    <a:ext cx="331485" cy="146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52" h="9047" extrusionOk="0">
                        <a:moveTo>
                          <a:pt x="0" y="5130"/>
                        </a:moveTo>
                        <a:lnTo>
                          <a:pt x="0" y="5148"/>
                        </a:lnTo>
                        <a:lnTo>
                          <a:pt x="9" y="5202"/>
                        </a:lnTo>
                        <a:lnTo>
                          <a:pt x="9" y="5148"/>
                        </a:lnTo>
                        <a:cubicBezTo>
                          <a:pt x="0" y="5139"/>
                          <a:pt x="0" y="5130"/>
                          <a:pt x="0" y="5130"/>
                        </a:cubicBezTo>
                        <a:close/>
                        <a:moveTo>
                          <a:pt x="2052" y="1"/>
                        </a:moveTo>
                        <a:cubicBezTo>
                          <a:pt x="2052" y="27"/>
                          <a:pt x="2043" y="63"/>
                          <a:pt x="2043" y="108"/>
                        </a:cubicBezTo>
                        <a:cubicBezTo>
                          <a:pt x="2043" y="206"/>
                          <a:pt x="2034" y="349"/>
                          <a:pt x="2034" y="527"/>
                        </a:cubicBezTo>
                        <a:cubicBezTo>
                          <a:pt x="2016" y="893"/>
                          <a:pt x="1998" y="1410"/>
                          <a:pt x="1981" y="2061"/>
                        </a:cubicBezTo>
                        <a:cubicBezTo>
                          <a:pt x="1963" y="2704"/>
                          <a:pt x="1936" y="3471"/>
                          <a:pt x="1909" y="4327"/>
                        </a:cubicBezTo>
                        <a:cubicBezTo>
                          <a:pt x="1909" y="4541"/>
                          <a:pt x="1900" y="4756"/>
                          <a:pt x="1891" y="4979"/>
                        </a:cubicBezTo>
                        <a:cubicBezTo>
                          <a:pt x="1874" y="5202"/>
                          <a:pt x="1856" y="5433"/>
                          <a:pt x="1847" y="5665"/>
                        </a:cubicBezTo>
                        <a:cubicBezTo>
                          <a:pt x="1811" y="6129"/>
                          <a:pt x="1775" y="6611"/>
                          <a:pt x="1740" y="7102"/>
                        </a:cubicBezTo>
                        <a:cubicBezTo>
                          <a:pt x="1696" y="7756"/>
                          <a:pt x="1651" y="8383"/>
                          <a:pt x="1607" y="8976"/>
                        </a:cubicBezTo>
                        <a:lnTo>
                          <a:pt x="1607" y="8976"/>
                        </a:lnTo>
                        <a:lnTo>
                          <a:pt x="312" y="9019"/>
                        </a:lnTo>
                        <a:lnTo>
                          <a:pt x="312" y="9019"/>
                        </a:lnTo>
                        <a:cubicBezTo>
                          <a:pt x="223" y="7864"/>
                          <a:pt x="143" y="6895"/>
                          <a:pt x="89" y="6210"/>
                        </a:cubicBezTo>
                        <a:cubicBezTo>
                          <a:pt x="63" y="5862"/>
                          <a:pt x="45" y="5594"/>
                          <a:pt x="27" y="5407"/>
                        </a:cubicBezTo>
                        <a:lnTo>
                          <a:pt x="9" y="5202"/>
                        </a:lnTo>
                        <a:lnTo>
                          <a:pt x="18" y="5407"/>
                        </a:lnTo>
                        <a:lnTo>
                          <a:pt x="71" y="6210"/>
                        </a:lnTo>
                        <a:cubicBezTo>
                          <a:pt x="125" y="6897"/>
                          <a:pt x="196" y="7869"/>
                          <a:pt x="286" y="9038"/>
                        </a:cubicBezTo>
                        <a:lnTo>
                          <a:pt x="286" y="9047"/>
                        </a:lnTo>
                        <a:lnTo>
                          <a:pt x="303" y="9047"/>
                        </a:lnTo>
                        <a:lnTo>
                          <a:pt x="1624" y="9011"/>
                        </a:lnTo>
                        <a:lnTo>
                          <a:pt x="1633" y="9011"/>
                        </a:lnTo>
                        <a:lnTo>
                          <a:pt x="1633" y="8993"/>
                        </a:lnTo>
                        <a:cubicBezTo>
                          <a:pt x="1677" y="8404"/>
                          <a:pt x="1722" y="7762"/>
                          <a:pt x="1775" y="7102"/>
                        </a:cubicBezTo>
                        <a:cubicBezTo>
                          <a:pt x="1802" y="6611"/>
                          <a:pt x="1838" y="6129"/>
                          <a:pt x="1874" y="5665"/>
                        </a:cubicBezTo>
                        <a:cubicBezTo>
                          <a:pt x="1891" y="5433"/>
                          <a:pt x="1909" y="5210"/>
                          <a:pt x="1918" y="4987"/>
                        </a:cubicBezTo>
                        <a:cubicBezTo>
                          <a:pt x="1936" y="4764"/>
                          <a:pt x="1936" y="4541"/>
                          <a:pt x="1945" y="4327"/>
                        </a:cubicBezTo>
                        <a:cubicBezTo>
                          <a:pt x="1963" y="3471"/>
                          <a:pt x="1990" y="2704"/>
                          <a:pt x="2007" y="2061"/>
                        </a:cubicBezTo>
                        <a:cubicBezTo>
                          <a:pt x="2016" y="1410"/>
                          <a:pt x="2034" y="893"/>
                          <a:pt x="2043" y="527"/>
                        </a:cubicBezTo>
                        <a:cubicBezTo>
                          <a:pt x="2043" y="349"/>
                          <a:pt x="2052" y="206"/>
                          <a:pt x="2052" y="108"/>
                        </a:cubicBezTo>
                        <a:lnTo>
                          <a:pt x="2052" y="1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79" name="Google Shape;479;p32"/>
                  <p:cNvSpPr/>
                  <p:nvPr/>
                </p:nvSpPr>
                <p:spPr>
                  <a:xfrm>
                    <a:off x="-232317" y="2639453"/>
                    <a:ext cx="204836" cy="2067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68" h="1280" extrusionOk="0">
                        <a:moveTo>
                          <a:pt x="76" y="0"/>
                        </a:moveTo>
                        <a:cubicBezTo>
                          <a:pt x="62" y="0"/>
                          <a:pt x="49" y="5"/>
                          <a:pt x="36" y="13"/>
                        </a:cubicBezTo>
                        <a:cubicBezTo>
                          <a:pt x="36" y="22"/>
                          <a:pt x="28" y="22"/>
                          <a:pt x="28" y="22"/>
                        </a:cubicBezTo>
                        <a:cubicBezTo>
                          <a:pt x="1" y="49"/>
                          <a:pt x="1" y="84"/>
                          <a:pt x="28" y="111"/>
                        </a:cubicBezTo>
                        <a:lnTo>
                          <a:pt x="1080" y="1190"/>
                        </a:lnTo>
                        <a:cubicBezTo>
                          <a:pt x="1103" y="1213"/>
                          <a:pt x="1181" y="1279"/>
                          <a:pt x="1222" y="1279"/>
                        </a:cubicBezTo>
                        <a:cubicBezTo>
                          <a:pt x="1230" y="1279"/>
                          <a:pt x="1236" y="1277"/>
                          <a:pt x="1241" y="1271"/>
                        </a:cubicBezTo>
                        <a:cubicBezTo>
                          <a:pt x="1268" y="1244"/>
                          <a:pt x="1196" y="1119"/>
                          <a:pt x="1178" y="1101"/>
                        </a:cubicBezTo>
                        <a:lnTo>
                          <a:pt x="126" y="22"/>
                        </a:lnTo>
                        <a:cubicBezTo>
                          <a:pt x="111" y="7"/>
                          <a:pt x="94" y="0"/>
                          <a:pt x="76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80" name="Google Shape;480;p32"/>
                  <p:cNvSpPr/>
                  <p:nvPr/>
                </p:nvSpPr>
                <p:spPr>
                  <a:xfrm>
                    <a:off x="-318744" y="2691955"/>
                    <a:ext cx="269614" cy="1988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69" h="1231" extrusionOk="0">
                        <a:moveTo>
                          <a:pt x="224" y="0"/>
                        </a:moveTo>
                        <a:lnTo>
                          <a:pt x="1" y="607"/>
                        </a:lnTo>
                        <a:lnTo>
                          <a:pt x="27" y="651"/>
                        </a:lnTo>
                        <a:cubicBezTo>
                          <a:pt x="134" y="803"/>
                          <a:pt x="277" y="928"/>
                          <a:pt x="447" y="1017"/>
                        </a:cubicBezTo>
                        <a:lnTo>
                          <a:pt x="723" y="1169"/>
                        </a:lnTo>
                        <a:cubicBezTo>
                          <a:pt x="723" y="1169"/>
                          <a:pt x="810" y="1231"/>
                          <a:pt x="885" y="1231"/>
                        </a:cubicBezTo>
                        <a:cubicBezTo>
                          <a:pt x="900" y="1231"/>
                          <a:pt x="915" y="1228"/>
                          <a:pt x="928" y="1222"/>
                        </a:cubicBezTo>
                        <a:cubicBezTo>
                          <a:pt x="991" y="1196"/>
                          <a:pt x="1026" y="1124"/>
                          <a:pt x="1000" y="1053"/>
                        </a:cubicBezTo>
                        <a:cubicBezTo>
                          <a:pt x="1062" y="1035"/>
                          <a:pt x="1125" y="999"/>
                          <a:pt x="1169" y="946"/>
                        </a:cubicBezTo>
                        <a:cubicBezTo>
                          <a:pt x="1214" y="874"/>
                          <a:pt x="1169" y="732"/>
                          <a:pt x="1169" y="732"/>
                        </a:cubicBezTo>
                        <a:lnTo>
                          <a:pt x="1169" y="732"/>
                        </a:lnTo>
                        <a:cubicBezTo>
                          <a:pt x="1169" y="732"/>
                          <a:pt x="1191" y="735"/>
                          <a:pt x="1220" y="735"/>
                        </a:cubicBezTo>
                        <a:cubicBezTo>
                          <a:pt x="1269" y="735"/>
                          <a:pt x="1341" y="725"/>
                          <a:pt x="1374" y="669"/>
                        </a:cubicBezTo>
                        <a:cubicBezTo>
                          <a:pt x="1428" y="589"/>
                          <a:pt x="1080" y="393"/>
                          <a:pt x="1089" y="357"/>
                        </a:cubicBezTo>
                        <a:cubicBezTo>
                          <a:pt x="1089" y="347"/>
                          <a:pt x="1101" y="343"/>
                          <a:pt x="1117" y="343"/>
                        </a:cubicBezTo>
                        <a:cubicBezTo>
                          <a:pt x="1159" y="343"/>
                          <a:pt x="1232" y="366"/>
                          <a:pt x="1232" y="366"/>
                        </a:cubicBezTo>
                        <a:cubicBezTo>
                          <a:pt x="1232" y="366"/>
                          <a:pt x="1455" y="544"/>
                          <a:pt x="1481" y="571"/>
                        </a:cubicBezTo>
                        <a:cubicBezTo>
                          <a:pt x="1504" y="589"/>
                          <a:pt x="1528" y="598"/>
                          <a:pt x="1553" y="598"/>
                        </a:cubicBezTo>
                        <a:cubicBezTo>
                          <a:pt x="1577" y="598"/>
                          <a:pt x="1602" y="589"/>
                          <a:pt x="1624" y="571"/>
                        </a:cubicBezTo>
                        <a:cubicBezTo>
                          <a:pt x="1669" y="535"/>
                          <a:pt x="1481" y="286"/>
                          <a:pt x="1383" y="214"/>
                        </a:cubicBezTo>
                        <a:cubicBezTo>
                          <a:pt x="1294" y="143"/>
                          <a:pt x="1000" y="72"/>
                          <a:pt x="875" y="45"/>
                        </a:cubicBezTo>
                        <a:cubicBezTo>
                          <a:pt x="759" y="18"/>
                          <a:pt x="224" y="0"/>
                          <a:pt x="224" y="0"/>
                        </a:cubicBezTo>
                        <a:close/>
                      </a:path>
                    </a:pathLst>
                  </a:custGeom>
                  <a:solidFill>
                    <a:srgbClr val="FEBE9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81" name="Google Shape;481;p32"/>
                  <p:cNvSpPr/>
                  <p:nvPr/>
                </p:nvSpPr>
                <p:spPr>
                  <a:xfrm>
                    <a:off x="-692075" y="2008781"/>
                    <a:ext cx="439719" cy="8230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22" h="5095" extrusionOk="0">
                        <a:moveTo>
                          <a:pt x="1259" y="1"/>
                        </a:moveTo>
                        <a:cubicBezTo>
                          <a:pt x="1009" y="90"/>
                          <a:pt x="813" y="304"/>
                          <a:pt x="750" y="572"/>
                        </a:cubicBezTo>
                        <a:cubicBezTo>
                          <a:pt x="599" y="1258"/>
                          <a:pt x="1" y="3337"/>
                          <a:pt x="19" y="3783"/>
                        </a:cubicBezTo>
                        <a:cubicBezTo>
                          <a:pt x="37" y="4220"/>
                          <a:pt x="2294" y="5094"/>
                          <a:pt x="2294" y="5094"/>
                        </a:cubicBezTo>
                        <a:lnTo>
                          <a:pt x="2722" y="4095"/>
                        </a:lnTo>
                        <a:lnTo>
                          <a:pt x="1393" y="3275"/>
                        </a:lnTo>
                        <a:lnTo>
                          <a:pt x="1705" y="1936"/>
                        </a:lnTo>
                        <a:lnTo>
                          <a:pt x="1259" y="1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82" name="Google Shape;482;p32"/>
                  <p:cNvSpPr/>
                  <p:nvPr/>
                </p:nvSpPr>
                <p:spPr>
                  <a:xfrm>
                    <a:off x="77528" y="1998766"/>
                    <a:ext cx="344570" cy="7235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3" h="4479" extrusionOk="0">
                        <a:moveTo>
                          <a:pt x="1" y="0"/>
                        </a:moveTo>
                        <a:lnTo>
                          <a:pt x="179" y="1071"/>
                        </a:lnTo>
                        <a:lnTo>
                          <a:pt x="268" y="3943"/>
                        </a:lnTo>
                        <a:cubicBezTo>
                          <a:pt x="491" y="4059"/>
                          <a:pt x="732" y="4157"/>
                          <a:pt x="964" y="4247"/>
                        </a:cubicBezTo>
                        <a:cubicBezTo>
                          <a:pt x="1285" y="4363"/>
                          <a:pt x="1928" y="4478"/>
                          <a:pt x="1928" y="4478"/>
                        </a:cubicBezTo>
                        <a:lnTo>
                          <a:pt x="2133" y="3524"/>
                        </a:lnTo>
                        <a:lnTo>
                          <a:pt x="1205" y="3256"/>
                        </a:lnTo>
                        <a:lnTo>
                          <a:pt x="1116" y="3194"/>
                        </a:lnTo>
                        <a:lnTo>
                          <a:pt x="706" y="776"/>
                        </a:lnTo>
                        <a:cubicBezTo>
                          <a:pt x="563" y="241"/>
                          <a:pt x="170" y="107"/>
                          <a:pt x="1" y="0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83" name="Google Shape;483;p32"/>
                  <p:cNvSpPr/>
                  <p:nvPr/>
                </p:nvSpPr>
                <p:spPr>
                  <a:xfrm>
                    <a:off x="-497413" y="2285508"/>
                    <a:ext cx="247968" cy="5492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5" h="3400" extrusionOk="0">
                        <a:moveTo>
                          <a:pt x="0" y="2909"/>
                        </a:moveTo>
                        <a:cubicBezTo>
                          <a:pt x="9" y="2918"/>
                          <a:pt x="9" y="2918"/>
                          <a:pt x="18" y="2918"/>
                        </a:cubicBezTo>
                        <a:lnTo>
                          <a:pt x="0" y="2909"/>
                        </a:lnTo>
                        <a:close/>
                        <a:moveTo>
                          <a:pt x="571" y="0"/>
                        </a:moveTo>
                        <a:cubicBezTo>
                          <a:pt x="562" y="9"/>
                          <a:pt x="562" y="18"/>
                          <a:pt x="553" y="27"/>
                        </a:cubicBezTo>
                        <a:lnTo>
                          <a:pt x="536" y="116"/>
                        </a:lnTo>
                        <a:lnTo>
                          <a:pt x="446" y="438"/>
                        </a:lnTo>
                        <a:cubicBezTo>
                          <a:pt x="384" y="714"/>
                          <a:pt x="286" y="1098"/>
                          <a:pt x="170" y="1562"/>
                        </a:cubicBezTo>
                        <a:lnTo>
                          <a:pt x="170" y="1571"/>
                        </a:lnTo>
                        <a:lnTo>
                          <a:pt x="179" y="1571"/>
                        </a:lnTo>
                        <a:lnTo>
                          <a:pt x="1124" y="2159"/>
                        </a:lnTo>
                        <a:lnTo>
                          <a:pt x="1492" y="2390"/>
                        </a:lnTo>
                        <a:lnTo>
                          <a:pt x="1492" y="2390"/>
                        </a:lnTo>
                        <a:lnTo>
                          <a:pt x="1086" y="3367"/>
                        </a:lnTo>
                        <a:lnTo>
                          <a:pt x="1086" y="3367"/>
                        </a:lnTo>
                        <a:lnTo>
                          <a:pt x="304" y="3034"/>
                        </a:lnTo>
                        <a:lnTo>
                          <a:pt x="81" y="2944"/>
                        </a:lnTo>
                        <a:lnTo>
                          <a:pt x="81" y="2944"/>
                        </a:lnTo>
                        <a:lnTo>
                          <a:pt x="295" y="3042"/>
                        </a:lnTo>
                        <a:lnTo>
                          <a:pt x="1089" y="3399"/>
                        </a:lnTo>
                        <a:lnTo>
                          <a:pt x="1098" y="3399"/>
                        </a:lnTo>
                        <a:lnTo>
                          <a:pt x="1107" y="3390"/>
                        </a:lnTo>
                        <a:cubicBezTo>
                          <a:pt x="1231" y="3096"/>
                          <a:pt x="1374" y="2757"/>
                          <a:pt x="1526" y="2391"/>
                        </a:cubicBezTo>
                        <a:lnTo>
                          <a:pt x="1535" y="2373"/>
                        </a:lnTo>
                        <a:lnTo>
                          <a:pt x="1526" y="2373"/>
                        </a:lnTo>
                        <a:lnTo>
                          <a:pt x="1142" y="2133"/>
                        </a:lnTo>
                        <a:lnTo>
                          <a:pt x="197" y="1559"/>
                        </a:lnTo>
                        <a:lnTo>
                          <a:pt x="197" y="1559"/>
                        </a:lnTo>
                        <a:cubicBezTo>
                          <a:pt x="313" y="1105"/>
                          <a:pt x="402" y="713"/>
                          <a:pt x="473" y="438"/>
                        </a:cubicBezTo>
                        <a:cubicBezTo>
                          <a:pt x="500" y="304"/>
                          <a:pt x="527" y="197"/>
                          <a:pt x="545" y="116"/>
                        </a:cubicBezTo>
                        <a:lnTo>
                          <a:pt x="562" y="36"/>
                        </a:lnTo>
                        <a:cubicBezTo>
                          <a:pt x="562" y="27"/>
                          <a:pt x="571" y="18"/>
                          <a:pt x="571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84" name="Google Shape;484;p32"/>
                  <p:cNvSpPr/>
                  <p:nvPr/>
                </p:nvSpPr>
                <p:spPr>
                  <a:xfrm>
                    <a:off x="-509044" y="2027521"/>
                    <a:ext cx="98218" cy="1529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08" h="947" extrusionOk="0">
                        <a:moveTo>
                          <a:pt x="1" y="1"/>
                        </a:moveTo>
                        <a:cubicBezTo>
                          <a:pt x="63" y="9"/>
                          <a:pt x="117" y="27"/>
                          <a:pt x="170" y="54"/>
                        </a:cubicBezTo>
                        <a:cubicBezTo>
                          <a:pt x="304" y="117"/>
                          <a:pt x="402" y="224"/>
                          <a:pt x="465" y="348"/>
                        </a:cubicBezTo>
                        <a:cubicBezTo>
                          <a:pt x="527" y="482"/>
                          <a:pt x="563" y="625"/>
                          <a:pt x="572" y="768"/>
                        </a:cubicBezTo>
                        <a:cubicBezTo>
                          <a:pt x="590" y="875"/>
                          <a:pt x="590" y="946"/>
                          <a:pt x="590" y="946"/>
                        </a:cubicBezTo>
                        <a:cubicBezTo>
                          <a:pt x="599" y="884"/>
                          <a:pt x="608" y="821"/>
                          <a:pt x="599" y="768"/>
                        </a:cubicBezTo>
                        <a:cubicBezTo>
                          <a:pt x="590" y="616"/>
                          <a:pt x="554" y="473"/>
                          <a:pt x="492" y="340"/>
                        </a:cubicBezTo>
                        <a:cubicBezTo>
                          <a:pt x="429" y="206"/>
                          <a:pt x="322" y="99"/>
                          <a:pt x="179" y="36"/>
                        </a:cubicBezTo>
                        <a:cubicBezTo>
                          <a:pt x="144" y="18"/>
                          <a:pt x="99" y="9"/>
                          <a:pt x="54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85" name="Google Shape;485;p32"/>
                  <p:cNvSpPr/>
                  <p:nvPr/>
                </p:nvSpPr>
                <p:spPr>
                  <a:xfrm>
                    <a:off x="-537799" y="2535256"/>
                    <a:ext cx="70756" cy="3279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8" h="203" extrusionOk="0">
                        <a:moveTo>
                          <a:pt x="338" y="1"/>
                        </a:moveTo>
                        <a:cubicBezTo>
                          <a:pt x="284" y="1"/>
                          <a:pt x="232" y="14"/>
                          <a:pt x="188" y="42"/>
                        </a:cubicBezTo>
                        <a:cubicBezTo>
                          <a:pt x="108" y="69"/>
                          <a:pt x="36" y="132"/>
                          <a:pt x="1" y="203"/>
                        </a:cubicBezTo>
                        <a:cubicBezTo>
                          <a:pt x="63" y="149"/>
                          <a:pt x="125" y="105"/>
                          <a:pt x="197" y="69"/>
                        </a:cubicBezTo>
                        <a:cubicBezTo>
                          <a:pt x="277" y="42"/>
                          <a:pt x="357" y="25"/>
                          <a:pt x="438" y="16"/>
                        </a:cubicBezTo>
                        <a:cubicBezTo>
                          <a:pt x="404" y="6"/>
                          <a:pt x="371" y="1"/>
                          <a:pt x="338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86" name="Google Shape;486;p32"/>
                  <p:cNvSpPr/>
                  <p:nvPr/>
                </p:nvSpPr>
                <p:spPr>
                  <a:xfrm>
                    <a:off x="120822" y="2093754"/>
                    <a:ext cx="30370" cy="62856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8" h="3891" extrusionOk="0">
                        <a:moveTo>
                          <a:pt x="0" y="1"/>
                        </a:moveTo>
                        <a:cubicBezTo>
                          <a:pt x="0" y="7"/>
                          <a:pt x="4" y="16"/>
                          <a:pt x="9" y="25"/>
                        </a:cubicBezTo>
                        <a:lnTo>
                          <a:pt x="9" y="25"/>
                        </a:lnTo>
                        <a:cubicBezTo>
                          <a:pt x="9" y="14"/>
                          <a:pt x="7" y="8"/>
                          <a:pt x="0" y="1"/>
                        </a:cubicBezTo>
                        <a:close/>
                        <a:moveTo>
                          <a:pt x="9" y="25"/>
                        </a:moveTo>
                        <a:cubicBezTo>
                          <a:pt x="9" y="28"/>
                          <a:pt x="9" y="32"/>
                          <a:pt x="9" y="37"/>
                        </a:cubicBezTo>
                        <a:cubicBezTo>
                          <a:pt x="17" y="61"/>
                          <a:pt x="25" y="92"/>
                          <a:pt x="40" y="131"/>
                        </a:cubicBezTo>
                        <a:lnTo>
                          <a:pt x="40" y="131"/>
                        </a:lnTo>
                        <a:lnTo>
                          <a:pt x="18" y="37"/>
                        </a:lnTo>
                        <a:cubicBezTo>
                          <a:pt x="15" y="33"/>
                          <a:pt x="12" y="29"/>
                          <a:pt x="9" y="25"/>
                        </a:cubicBezTo>
                        <a:close/>
                        <a:moveTo>
                          <a:pt x="40" y="131"/>
                        </a:moveTo>
                        <a:lnTo>
                          <a:pt x="45" y="153"/>
                        </a:lnTo>
                        <a:cubicBezTo>
                          <a:pt x="54" y="197"/>
                          <a:pt x="63" y="260"/>
                          <a:pt x="81" y="322"/>
                        </a:cubicBezTo>
                        <a:cubicBezTo>
                          <a:pt x="90" y="393"/>
                          <a:pt x="108" y="474"/>
                          <a:pt x="116" y="563"/>
                        </a:cubicBezTo>
                        <a:cubicBezTo>
                          <a:pt x="143" y="768"/>
                          <a:pt x="161" y="973"/>
                          <a:pt x="161" y="1179"/>
                        </a:cubicBezTo>
                        <a:cubicBezTo>
                          <a:pt x="170" y="1410"/>
                          <a:pt x="161" y="1669"/>
                          <a:pt x="152" y="1937"/>
                        </a:cubicBezTo>
                        <a:cubicBezTo>
                          <a:pt x="125" y="2481"/>
                          <a:pt x="116" y="2963"/>
                          <a:pt x="116" y="3320"/>
                        </a:cubicBezTo>
                        <a:cubicBezTo>
                          <a:pt x="108" y="3498"/>
                          <a:pt x="116" y="3641"/>
                          <a:pt x="116" y="3739"/>
                        </a:cubicBezTo>
                        <a:lnTo>
                          <a:pt x="116" y="3855"/>
                        </a:lnTo>
                        <a:cubicBezTo>
                          <a:pt x="116" y="3864"/>
                          <a:pt x="116" y="3882"/>
                          <a:pt x="125" y="3890"/>
                        </a:cubicBezTo>
                        <a:cubicBezTo>
                          <a:pt x="125" y="3882"/>
                          <a:pt x="125" y="3864"/>
                          <a:pt x="125" y="3855"/>
                        </a:cubicBezTo>
                        <a:lnTo>
                          <a:pt x="125" y="3739"/>
                        </a:lnTo>
                        <a:cubicBezTo>
                          <a:pt x="125" y="3641"/>
                          <a:pt x="125" y="3498"/>
                          <a:pt x="125" y="3320"/>
                        </a:cubicBezTo>
                        <a:cubicBezTo>
                          <a:pt x="134" y="2963"/>
                          <a:pt x="152" y="2481"/>
                          <a:pt x="179" y="1937"/>
                        </a:cubicBezTo>
                        <a:cubicBezTo>
                          <a:pt x="188" y="1669"/>
                          <a:pt x="188" y="1410"/>
                          <a:pt x="188" y="1179"/>
                        </a:cubicBezTo>
                        <a:cubicBezTo>
                          <a:pt x="179" y="964"/>
                          <a:pt x="161" y="759"/>
                          <a:pt x="134" y="554"/>
                        </a:cubicBezTo>
                        <a:cubicBezTo>
                          <a:pt x="116" y="465"/>
                          <a:pt x="99" y="393"/>
                          <a:pt x="90" y="322"/>
                        </a:cubicBezTo>
                        <a:cubicBezTo>
                          <a:pt x="72" y="251"/>
                          <a:pt x="54" y="197"/>
                          <a:pt x="45" y="144"/>
                        </a:cubicBezTo>
                        <a:cubicBezTo>
                          <a:pt x="43" y="139"/>
                          <a:pt x="42" y="135"/>
                          <a:pt x="40" y="13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87" name="Google Shape;487;p32"/>
                  <p:cNvSpPr/>
                  <p:nvPr/>
                </p:nvSpPr>
                <p:spPr>
                  <a:xfrm>
                    <a:off x="42957" y="2415228"/>
                    <a:ext cx="314362" cy="33439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46" h="2070" extrusionOk="0">
                        <a:moveTo>
                          <a:pt x="1946" y="0"/>
                        </a:moveTo>
                        <a:lnTo>
                          <a:pt x="1946" y="0"/>
                        </a:lnTo>
                        <a:cubicBezTo>
                          <a:pt x="1945" y="1"/>
                          <a:pt x="652" y="1463"/>
                          <a:pt x="393" y="1731"/>
                        </a:cubicBezTo>
                        <a:cubicBezTo>
                          <a:pt x="268" y="1847"/>
                          <a:pt x="143" y="1945"/>
                          <a:pt x="1" y="2043"/>
                        </a:cubicBezTo>
                        <a:lnTo>
                          <a:pt x="411" y="2070"/>
                        </a:lnTo>
                        <a:lnTo>
                          <a:pt x="1946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88" name="Google Shape;488;p32"/>
                  <p:cNvSpPr/>
                  <p:nvPr/>
                </p:nvSpPr>
                <p:spPr>
                  <a:xfrm>
                    <a:off x="70420" y="2353195"/>
                    <a:ext cx="671694" cy="43261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58" h="2678" extrusionOk="0">
                        <a:moveTo>
                          <a:pt x="4086" y="1"/>
                        </a:moveTo>
                        <a:lnTo>
                          <a:pt x="1909" y="188"/>
                        </a:lnTo>
                        <a:lnTo>
                          <a:pt x="0" y="2516"/>
                        </a:lnTo>
                        <a:lnTo>
                          <a:pt x="179" y="2677"/>
                        </a:lnTo>
                        <a:lnTo>
                          <a:pt x="2141" y="2570"/>
                        </a:lnTo>
                        <a:lnTo>
                          <a:pt x="4157" y="268"/>
                        </a:lnTo>
                        <a:lnTo>
                          <a:pt x="4086" y="1"/>
                        </a:ln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89" name="Google Shape;489;p32"/>
                  <p:cNvSpPr/>
                  <p:nvPr/>
                </p:nvSpPr>
                <p:spPr>
                  <a:xfrm>
                    <a:off x="103536" y="2389220"/>
                    <a:ext cx="638578" cy="3951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53" h="2446" extrusionOk="0">
                        <a:moveTo>
                          <a:pt x="3952" y="1"/>
                        </a:moveTo>
                        <a:cubicBezTo>
                          <a:pt x="3944" y="1"/>
                          <a:pt x="3926" y="1"/>
                          <a:pt x="3917" y="10"/>
                        </a:cubicBezTo>
                        <a:cubicBezTo>
                          <a:pt x="3926" y="10"/>
                          <a:pt x="3944" y="10"/>
                          <a:pt x="3952" y="1"/>
                        </a:cubicBezTo>
                        <a:close/>
                        <a:moveTo>
                          <a:pt x="3917" y="10"/>
                        </a:moveTo>
                        <a:lnTo>
                          <a:pt x="3792" y="19"/>
                        </a:lnTo>
                        <a:lnTo>
                          <a:pt x="3346" y="63"/>
                        </a:lnTo>
                        <a:lnTo>
                          <a:pt x="1847" y="215"/>
                        </a:lnTo>
                        <a:lnTo>
                          <a:pt x="1838" y="215"/>
                        </a:lnTo>
                        <a:lnTo>
                          <a:pt x="1838" y="224"/>
                        </a:lnTo>
                        <a:lnTo>
                          <a:pt x="1588" y="518"/>
                        </a:lnTo>
                        <a:lnTo>
                          <a:pt x="455" y="1883"/>
                        </a:lnTo>
                        <a:lnTo>
                          <a:pt x="116" y="2302"/>
                        </a:lnTo>
                        <a:lnTo>
                          <a:pt x="18" y="2418"/>
                        </a:lnTo>
                        <a:lnTo>
                          <a:pt x="0" y="2445"/>
                        </a:lnTo>
                        <a:lnTo>
                          <a:pt x="27" y="2418"/>
                        </a:lnTo>
                        <a:lnTo>
                          <a:pt x="125" y="2311"/>
                        </a:lnTo>
                        <a:lnTo>
                          <a:pt x="473" y="1901"/>
                        </a:lnTo>
                        <a:lnTo>
                          <a:pt x="1615" y="536"/>
                        </a:lnTo>
                        <a:lnTo>
                          <a:pt x="1865" y="242"/>
                        </a:lnTo>
                        <a:lnTo>
                          <a:pt x="1847" y="242"/>
                        </a:lnTo>
                        <a:lnTo>
                          <a:pt x="3355" y="81"/>
                        </a:lnTo>
                        <a:lnTo>
                          <a:pt x="3792" y="28"/>
                        </a:lnTo>
                        <a:lnTo>
                          <a:pt x="3917" y="1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90" name="Google Shape;490;p32"/>
                  <p:cNvSpPr/>
                  <p:nvPr/>
                </p:nvSpPr>
                <p:spPr>
                  <a:xfrm>
                    <a:off x="74620" y="2361919"/>
                    <a:ext cx="657316" cy="39787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69" h="2463" extrusionOk="0">
                        <a:moveTo>
                          <a:pt x="4024" y="0"/>
                        </a:moveTo>
                        <a:lnTo>
                          <a:pt x="3899" y="9"/>
                        </a:lnTo>
                        <a:lnTo>
                          <a:pt x="3453" y="45"/>
                        </a:lnTo>
                        <a:lnTo>
                          <a:pt x="1919" y="179"/>
                        </a:lnTo>
                        <a:lnTo>
                          <a:pt x="1910" y="179"/>
                        </a:lnTo>
                        <a:lnTo>
                          <a:pt x="1651" y="500"/>
                        </a:lnTo>
                        <a:cubicBezTo>
                          <a:pt x="1205" y="1053"/>
                          <a:pt x="786" y="1544"/>
                          <a:pt x="492" y="1891"/>
                        </a:cubicBezTo>
                        <a:lnTo>
                          <a:pt x="126" y="2311"/>
                        </a:lnTo>
                        <a:lnTo>
                          <a:pt x="28" y="2418"/>
                        </a:lnTo>
                        <a:lnTo>
                          <a:pt x="10" y="2454"/>
                        </a:lnTo>
                        <a:lnTo>
                          <a:pt x="37" y="2427"/>
                        </a:lnTo>
                        <a:lnTo>
                          <a:pt x="135" y="2311"/>
                        </a:lnTo>
                        <a:cubicBezTo>
                          <a:pt x="224" y="2222"/>
                          <a:pt x="349" y="2079"/>
                          <a:pt x="501" y="1909"/>
                        </a:cubicBezTo>
                        <a:cubicBezTo>
                          <a:pt x="813" y="1561"/>
                          <a:pt x="1232" y="1071"/>
                          <a:pt x="1678" y="527"/>
                        </a:cubicBezTo>
                        <a:lnTo>
                          <a:pt x="1930" y="205"/>
                        </a:lnTo>
                        <a:lnTo>
                          <a:pt x="1930" y="205"/>
                        </a:lnTo>
                        <a:lnTo>
                          <a:pt x="3453" y="63"/>
                        </a:lnTo>
                        <a:lnTo>
                          <a:pt x="3899" y="18"/>
                        </a:lnTo>
                        <a:lnTo>
                          <a:pt x="4024" y="9"/>
                        </a:lnTo>
                        <a:cubicBezTo>
                          <a:pt x="4042" y="9"/>
                          <a:pt x="4051" y="0"/>
                          <a:pt x="4069" y="0"/>
                        </a:cubicBezTo>
                        <a:close/>
                        <a:moveTo>
                          <a:pt x="10" y="2454"/>
                        </a:moveTo>
                        <a:cubicBezTo>
                          <a:pt x="1" y="2454"/>
                          <a:pt x="1" y="2454"/>
                          <a:pt x="1" y="2462"/>
                        </a:cubicBezTo>
                        <a:cubicBezTo>
                          <a:pt x="1" y="2462"/>
                          <a:pt x="1" y="2462"/>
                          <a:pt x="10" y="2454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91" name="Google Shape;491;p32"/>
                  <p:cNvSpPr/>
                  <p:nvPr/>
                </p:nvSpPr>
                <p:spPr>
                  <a:xfrm>
                    <a:off x="86251" y="2376296"/>
                    <a:ext cx="647139" cy="3935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06" h="2436" extrusionOk="0">
                        <a:moveTo>
                          <a:pt x="3970" y="0"/>
                        </a:moveTo>
                        <a:lnTo>
                          <a:pt x="3845" y="9"/>
                        </a:lnTo>
                        <a:lnTo>
                          <a:pt x="3408" y="45"/>
                        </a:lnTo>
                        <a:lnTo>
                          <a:pt x="1901" y="188"/>
                        </a:lnTo>
                        <a:lnTo>
                          <a:pt x="1892" y="188"/>
                        </a:lnTo>
                        <a:lnTo>
                          <a:pt x="1624" y="509"/>
                        </a:lnTo>
                        <a:lnTo>
                          <a:pt x="464" y="1874"/>
                        </a:lnTo>
                        <a:lnTo>
                          <a:pt x="116" y="2284"/>
                        </a:lnTo>
                        <a:lnTo>
                          <a:pt x="27" y="2400"/>
                        </a:lnTo>
                        <a:lnTo>
                          <a:pt x="0" y="2436"/>
                        </a:lnTo>
                        <a:lnTo>
                          <a:pt x="0" y="2436"/>
                        </a:lnTo>
                        <a:lnTo>
                          <a:pt x="27" y="2409"/>
                        </a:lnTo>
                        <a:lnTo>
                          <a:pt x="125" y="2302"/>
                        </a:lnTo>
                        <a:lnTo>
                          <a:pt x="482" y="1892"/>
                        </a:lnTo>
                        <a:lnTo>
                          <a:pt x="1651" y="536"/>
                        </a:lnTo>
                        <a:lnTo>
                          <a:pt x="1918" y="215"/>
                        </a:lnTo>
                        <a:lnTo>
                          <a:pt x="1909" y="215"/>
                        </a:lnTo>
                        <a:lnTo>
                          <a:pt x="3408" y="72"/>
                        </a:lnTo>
                        <a:lnTo>
                          <a:pt x="3845" y="18"/>
                        </a:lnTo>
                        <a:lnTo>
                          <a:pt x="3970" y="9"/>
                        </a:lnTo>
                        <a:cubicBezTo>
                          <a:pt x="3979" y="9"/>
                          <a:pt x="3997" y="9"/>
                          <a:pt x="4006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92" name="Google Shape;492;p32"/>
                  <p:cNvSpPr/>
                  <p:nvPr/>
                </p:nvSpPr>
                <p:spPr>
                  <a:xfrm>
                    <a:off x="471052" y="2579520"/>
                    <a:ext cx="116795" cy="442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23" h="274" extrusionOk="0">
                        <a:moveTo>
                          <a:pt x="125" y="0"/>
                        </a:moveTo>
                        <a:cubicBezTo>
                          <a:pt x="81" y="9"/>
                          <a:pt x="36" y="27"/>
                          <a:pt x="18" y="63"/>
                        </a:cubicBezTo>
                        <a:cubicBezTo>
                          <a:pt x="0" y="90"/>
                          <a:pt x="0" y="116"/>
                          <a:pt x="0" y="134"/>
                        </a:cubicBezTo>
                        <a:cubicBezTo>
                          <a:pt x="9" y="152"/>
                          <a:pt x="18" y="161"/>
                          <a:pt x="36" y="170"/>
                        </a:cubicBezTo>
                        <a:cubicBezTo>
                          <a:pt x="63" y="188"/>
                          <a:pt x="89" y="197"/>
                          <a:pt x="116" y="197"/>
                        </a:cubicBezTo>
                        <a:lnTo>
                          <a:pt x="437" y="259"/>
                        </a:lnTo>
                        <a:cubicBezTo>
                          <a:pt x="474" y="269"/>
                          <a:pt x="514" y="274"/>
                          <a:pt x="553" y="274"/>
                        </a:cubicBezTo>
                        <a:cubicBezTo>
                          <a:pt x="580" y="274"/>
                          <a:pt x="608" y="272"/>
                          <a:pt x="634" y="268"/>
                        </a:cubicBezTo>
                        <a:cubicBezTo>
                          <a:pt x="660" y="259"/>
                          <a:pt x="678" y="250"/>
                          <a:pt x="696" y="232"/>
                        </a:cubicBezTo>
                        <a:cubicBezTo>
                          <a:pt x="714" y="214"/>
                          <a:pt x="723" y="188"/>
                          <a:pt x="723" y="170"/>
                        </a:cubicBezTo>
                        <a:cubicBezTo>
                          <a:pt x="723" y="125"/>
                          <a:pt x="687" y="81"/>
                          <a:pt x="643" y="72"/>
                        </a:cubicBezTo>
                        <a:cubicBezTo>
                          <a:pt x="509" y="54"/>
                          <a:pt x="384" y="27"/>
                          <a:pt x="250" y="9"/>
                        </a:cubicBezTo>
                        <a:cubicBezTo>
                          <a:pt x="205" y="0"/>
                          <a:pt x="161" y="0"/>
                          <a:pt x="125" y="0"/>
                        </a:cubicBezTo>
                        <a:close/>
                      </a:path>
                    </a:pathLst>
                  </a:custGeom>
                  <a:solidFill>
                    <a:srgbClr val="FEBE9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93" name="Google Shape;493;p32"/>
                  <p:cNvSpPr/>
                  <p:nvPr/>
                </p:nvSpPr>
                <p:spPr>
                  <a:xfrm>
                    <a:off x="475414" y="2614090"/>
                    <a:ext cx="103872" cy="4426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43" h="274" extrusionOk="0">
                        <a:moveTo>
                          <a:pt x="107" y="0"/>
                        </a:moveTo>
                        <a:cubicBezTo>
                          <a:pt x="71" y="9"/>
                          <a:pt x="36" y="27"/>
                          <a:pt x="18" y="63"/>
                        </a:cubicBezTo>
                        <a:cubicBezTo>
                          <a:pt x="9" y="90"/>
                          <a:pt x="0" y="107"/>
                          <a:pt x="9" y="134"/>
                        </a:cubicBezTo>
                        <a:cubicBezTo>
                          <a:pt x="18" y="143"/>
                          <a:pt x="27" y="152"/>
                          <a:pt x="36" y="161"/>
                        </a:cubicBezTo>
                        <a:cubicBezTo>
                          <a:pt x="54" y="179"/>
                          <a:pt x="89" y="197"/>
                          <a:pt x="116" y="197"/>
                        </a:cubicBezTo>
                        <a:lnTo>
                          <a:pt x="401" y="259"/>
                        </a:lnTo>
                        <a:cubicBezTo>
                          <a:pt x="433" y="270"/>
                          <a:pt x="464" y="274"/>
                          <a:pt x="496" y="274"/>
                        </a:cubicBezTo>
                        <a:cubicBezTo>
                          <a:pt x="518" y="274"/>
                          <a:pt x="540" y="272"/>
                          <a:pt x="562" y="268"/>
                        </a:cubicBezTo>
                        <a:cubicBezTo>
                          <a:pt x="589" y="259"/>
                          <a:pt x="607" y="250"/>
                          <a:pt x="616" y="232"/>
                        </a:cubicBezTo>
                        <a:cubicBezTo>
                          <a:pt x="633" y="215"/>
                          <a:pt x="642" y="197"/>
                          <a:pt x="642" y="170"/>
                        </a:cubicBezTo>
                        <a:cubicBezTo>
                          <a:pt x="633" y="125"/>
                          <a:pt x="607" y="90"/>
                          <a:pt x="571" y="81"/>
                        </a:cubicBezTo>
                        <a:cubicBezTo>
                          <a:pt x="446" y="54"/>
                          <a:pt x="339" y="27"/>
                          <a:pt x="223" y="9"/>
                        </a:cubicBezTo>
                        <a:cubicBezTo>
                          <a:pt x="187" y="0"/>
                          <a:pt x="143" y="0"/>
                          <a:pt x="107" y="0"/>
                        </a:cubicBezTo>
                        <a:close/>
                      </a:path>
                    </a:pathLst>
                  </a:custGeom>
                  <a:solidFill>
                    <a:srgbClr val="FEBE9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94" name="Google Shape;494;p32"/>
                  <p:cNvSpPr/>
                  <p:nvPr/>
                </p:nvSpPr>
                <p:spPr>
                  <a:xfrm>
                    <a:off x="479614" y="2644622"/>
                    <a:ext cx="83841" cy="3957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9" h="245" extrusionOk="0">
                        <a:moveTo>
                          <a:pt x="112" y="1"/>
                        </a:moveTo>
                        <a:cubicBezTo>
                          <a:pt x="99" y="1"/>
                          <a:pt x="86" y="3"/>
                          <a:pt x="72" y="8"/>
                        </a:cubicBezTo>
                        <a:cubicBezTo>
                          <a:pt x="36" y="17"/>
                          <a:pt x="19" y="43"/>
                          <a:pt x="10" y="70"/>
                        </a:cubicBezTo>
                        <a:cubicBezTo>
                          <a:pt x="1" y="97"/>
                          <a:pt x="1" y="115"/>
                          <a:pt x="10" y="141"/>
                        </a:cubicBezTo>
                        <a:cubicBezTo>
                          <a:pt x="19" y="150"/>
                          <a:pt x="28" y="159"/>
                          <a:pt x="36" y="168"/>
                        </a:cubicBezTo>
                        <a:cubicBezTo>
                          <a:pt x="54" y="177"/>
                          <a:pt x="81" y="195"/>
                          <a:pt x="108" y="195"/>
                        </a:cubicBezTo>
                        <a:lnTo>
                          <a:pt x="340" y="231"/>
                        </a:lnTo>
                        <a:cubicBezTo>
                          <a:pt x="362" y="240"/>
                          <a:pt x="384" y="244"/>
                          <a:pt x="407" y="244"/>
                        </a:cubicBezTo>
                        <a:cubicBezTo>
                          <a:pt x="429" y="244"/>
                          <a:pt x="451" y="240"/>
                          <a:pt x="474" y="231"/>
                        </a:cubicBezTo>
                        <a:cubicBezTo>
                          <a:pt x="483" y="222"/>
                          <a:pt x="500" y="204"/>
                          <a:pt x="509" y="195"/>
                        </a:cubicBezTo>
                        <a:cubicBezTo>
                          <a:pt x="518" y="168"/>
                          <a:pt x="518" y="150"/>
                          <a:pt x="509" y="124"/>
                        </a:cubicBezTo>
                        <a:cubicBezTo>
                          <a:pt x="500" y="88"/>
                          <a:pt x="474" y="61"/>
                          <a:pt x="438" y="43"/>
                        </a:cubicBezTo>
                        <a:cubicBezTo>
                          <a:pt x="340" y="34"/>
                          <a:pt x="251" y="17"/>
                          <a:pt x="152" y="8"/>
                        </a:cubicBezTo>
                        <a:cubicBezTo>
                          <a:pt x="139" y="3"/>
                          <a:pt x="126" y="1"/>
                          <a:pt x="112" y="1"/>
                        </a:cubicBezTo>
                        <a:close/>
                      </a:path>
                    </a:pathLst>
                  </a:custGeom>
                  <a:solidFill>
                    <a:srgbClr val="FEBE9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495" name="Google Shape;495;p32"/>
                <p:cNvSpPr/>
                <p:nvPr/>
              </p:nvSpPr>
              <p:spPr>
                <a:xfrm>
                  <a:off x="1294880" y="2138550"/>
                  <a:ext cx="25056" cy="239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" h="171" extrusionOk="0">
                      <a:moveTo>
                        <a:pt x="95" y="0"/>
                      </a:moveTo>
                      <a:cubicBezTo>
                        <a:pt x="90" y="0"/>
                        <a:pt x="85" y="0"/>
                        <a:pt x="81" y="1"/>
                      </a:cubicBezTo>
                      <a:cubicBezTo>
                        <a:pt x="36" y="1"/>
                        <a:pt x="0" y="46"/>
                        <a:pt x="0" y="91"/>
                      </a:cubicBezTo>
                      <a:cubicBezTo>
                        <a:pt x="9" y="144"/>
                        <a:pt x="45" y="171"/>
                        <a:pt x="99" y="171"/>
                      </a:cubicBezTo>
                      <a:cubicBezTo>
                        <a:pt x="143" y="162"/>
                        <a:pt x="179" y="126"/>
                        <a:pt x="179" y="73"/>
                      </a:cubicBezTo>
                      <a:cubicBezTo>
                        <a:pt x="171" y="33"/>
                        <a:pt x="134" y="0"/>
                        <a:pt x="95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6" name="Google Shape;496;p32"/>
                <p:cNvSpPr/>
                <p:nvPr/>
              </p:nvSpPr>
              <p:spPr>
                <a:xfrm>
                  <a:off x="1281162" y="2092078"/>
                  <a:ext cx="51372" cy="144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" h="103" extrusionOk="0">
                      <a:moveTo>
                        <a:pt x="212" y="1"/>
                      </a:moveTo>
                      <a:cubicBezTo>
                        <a:pt x="204" y="1"/>
                        <a:pt x="196" y="2"/>
                        <a:pt x="188" y="3"/>
                      </a:cubicBezTo>
                      <a:cubicBezTo>
                        <a:pt x="134" y="3"/>
                        <a:pt x="90" y="21"/>
                        <a:pt x="45" y="48"/>
                      </a:cubicBezTo>
                      <a:cubicBezTo>
                        <a:pt x="18" y="75"/>
                        <a:pt x="0" y="84"/>
                        <a:pt x="18" y="101"/>
                      </a:cubicBezTo>
                      <a:cubicBezTo>
                        <a:pt x="19" y="102"/>
                        <a:pt x="20" y="102"/>
                        <a:pt x="21" y="102"/>
                      </a:cubicBezTo>
                      <a:cubicBezTo>
                        <a:pt x="37" y="102"/>
                        <a:pt x="97" y="57"/>
                        <a:pt x="188" y="57"/>
                      </a:cubicBezTo>
                      <a:cubicBezTo>
                        <a:pt x="196" y="56"/>
                        <a:pt x="204" y="56"/>
                        <a:pt x="212" y="56"/>
                      </a:cubicBezTo>
                      <a:cubicBezTo>
                        <a:pt x="282" y="56"/>
                        <a:pt x="337" y="85"/>
                        <a:pt x="353" y="85"/>
                      </a:cubicBezTo>
                      <a:cubicBezTo>
                        <a:pt x="355" y="85"/>
                        <a:pt x="356" y="84"/>
                        <a:pt x="357" y="84"/>
                      </a:cubicBezTo>
                      <a:cubicBezTo>
                        <a:pt x="366" y="75"/>
                        <a:pt x="348" y="57"/>
                        <a:pt x="321" y="39"/>
                      </a:cubicBezTo>
                      <a:cubicBezTo>
                        <a:pt x="292" y="17"/>
                        <a:pt x="251" y="1"/>
                        <a:pt x="21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7" name="Google Shape;497;p32"/>
                <p:cNvSpPr/>
                <p:nvPr/>
              </p:nvSpPr>
              <p:spPr>
                <a:xfrm>
                  <a:off x="1186257" y="2140930"/>
                  <a:ext cx="25056" cy="240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" h="172" extrusionOk="0">
                      <a:moveTo>
                        <a:pt x="103" y="1"/>
                      </a:moveTo>
                      <a:cubicBezTo>
                        <a:pt x="99" y="1"/>
                        <a:pt x="94" y="1"/>
                        <a:pt x="90" y="2"/>
                      </a:cubicBezTo>
                      <a:cubicBezTo>
                        <a:pt x="36" y="2"/>
                        <a:pt x="0" y="47"/>
                        <a:pt x="9" y="91"/>
                      </a:cubicBezTo>
                      <a:cubicBezTo>
                        <a:pt x="9" y="145"/>
                        <a:pt x="54" y="172"/>
                        <a:pt x="98" y="172"/>
                      </a:cubicBezTo>
                      <a:cubicBezTo>
                        <a:pt x="143" y="163"/>
                        <a:pt x="179" y="127"/>
                        <a:pt x="179" y="74"/>
                      </a:cubicBezTo>
                      <a:cubicBezTo>
                        <a:pt x="171" y="34"/>
                        <a:pt x="141" y="1"/>
                        <a:pt x="10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8" name="Google Shape;498;p32"/>
                <p:cNvSpPr/>
                <p:nvPr/>
              </p:nvSpPr>
              <p:spPr>
                <a:xfrm>
                  <a:off x="1152523" y="2099917"/>
                  <a:ext cx="50112" cy="144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8" h="103" extrusionOk="0">
                      <a:moveTo>
                        <a:pt x="179" y="1"/>
                      </a:moveTo>
                      <a:cubicBezTo>
                        <a:pt x="134" y="10"/>
                        <a:pt x="81" y="28"/>
                        <a:pt x="45" y="54"/>
                      </a:cubicBezTo>
                      <a:cubicBezTo>
                        <a:pt x="18" y="81"/>
                        <a:pt x="0" y="90"/>
                        <a:pt x="9" y="99"/>
                      </a:cubicBezTo>
                      <a:cubicBezTo>
                        <a:pt x="11" y="101"/>
                        <a:pt x="13" y="103"/>
                        <a:pt x="17" y="103"/>
                      </a:cubicBezTo>
                      <a:cubicBezTo>
                        <a:pt x="39" y="103"/>
                        <a:pt x="102" y="62"/>
                        <a:pt x="179" y="54"/>
                      </a:cubicBezTo>
                      <a:cubicBezTo>
                        <a:pt x="268" y="54"/>
                        <a:pt x="335" y="91"/>
                        <a:pt x="353" y="91"/>
                      </a:cubicBezTo>
                      <a:cubicBezTo>
                        <a:pt x="355" y="91"/>
                        <a:pt x="356" y="91"/>
                        <a:pt x="357" y="90"/>
                      </a:cubicBezTo>
                      <a:cubicBezTo>
                        <a:pt x="357" y="81"/>
                        <a:pt x="348" y="63"/>
                        <a:pt x="322" y="45"/>
                      </a:cubicBezTo>
                      <a:cubicBezTo>
                        <a:pt x="277" y="19"/>
                        <a:pt x="232" y="1"/>
                        <a:pt x="179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99" name="Google Shape;499;p32"/>
                <p:cNvSpPr/>
                <p:nvPr/>
              </p:nvSpPr>
              <p:spPr>
                <a:xfrm>
                  <a:off x="1242388" y="2098657"/>
                  <a:ext cx="45073" cy="1093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2" h="781" extrusionOk="0">
                      <a:moveTo>
                        <a:pt x="10" y="1"/>
                      </a:moveTo>
                      <a:cubicBezTo>
                        <a:pt x="10" y="1"/>
                        <a:pt x="10" y="1"/>
                        <a:pt x="10" y="1"/>
                      </a:cubicBezTo>
                      <a:cubicBezTo>
                        <a:pt x="1" y="1"/>
                        <a:pt x="81" y="215"/>
                        <a:pt x="188" y="465"/>
                      </a:cubicBezTo>
                      <a:lnTo>
                        <a:pt x="268" y="643"/>
                      </a:lnTo>
                      <a:cubicBezTo>
                        <a:pt x="286" y="670"/>
                        <a:pt x="286" y="688"/>
                        <a:pt x="286" y="715"/>
                      </a:cubicBezTo>
                      <a:cubicBezTo>
                        <a:pt x="286" y="732"/>
                        <a:pt x="259" y="741"/>
                        <a:pt x="242" y="741"/>
                      </a:cubicBezTo>
                      <a:cubicBezTo>
                        <a:pt x="188" y="750"/>
                        <a:pt x="135" y="759"/>
                        <a:pt x="90" y="777"/>
                      </a:cubicBezTo>
                      <a:cubicBezTo>
                        <a:pt x="106" y="780"/>
                        <a:pt x="121" y="781"/>
                        <a:pt x="135" y="781"/>
                      </a:cubicBezTo>
                      <a:cubicBezTo>
                        <a:pt x="170" y="781"/>
                        <a:pt x="204" y="774"/>
                        <a:pt x="242" y="768"/>
                      </a:cubicBezTo>
                      <a:cubicBezTo>
                        <a:pt x="259" y="768"/>
                        <a:pt x="268" y="768"/>
                        <a:pt x="286" y="759"/>
                      </a:cubicBezTo>
                      <a:cubicBezTo>
                        <a:pt x="304" y="759"/>
                        <a:pt x="313" y="741"/>
                        <a:pt x="322" y="724"/>
                      </a:cubicBezTo>
                      <a:cubicBezTo>
                        <a:pt x="322" y="697"/>
                        <a:pt x="322" y="661"/>
                        <a:pt x="304" y="634"/>
                      </a:cubicBezTo>
                      <a:cubicBezTo>
                        <a:pt x="277" y="581"/>
                        <a:pt x="251" y="518"/>
                        <a:pt x="224" y="456"/>
                      </a:cubicBezTo>
                      <a:cubicBezTo>
                        <a:pt x="119" y="203"/>
                        <a:pt x="23" y="1"/>
                        <a:pt x="1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0" name="Google Shape;500;p32"/>
                <p:cNvSpPr/>
                <p:nvPr/>
              </p:nvSpPr>
              <p:spPr>
                <a:xfrm>
                  <a:off x="1141324" y="2334655"/>
                  <a:ext cx="123740" cy="582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84" h="416" extrusionOk="0">
                      <a:moveTo>
                        <a:pt x="0" y="1"/>
                      </a:moveTo>
                      <a:cubicBezTo>
                        <a:pt x="0" y="1"/>
                        <a:pt x="170" y="415"/>
                        <a:pt x="713" y="415"/>
                      </a:cubicBezTo>
                      <a:cubicBezTo>
                        <a:pt x="766" y="415"/>
                        <a:pt x="823" y="411"/>
                        <a:pt x="883" y="402"/>
                      </a:cubicBezTo>
                      <a:lnTo>
                        <a:pt x="883" y="206"/>
                      </a:lnTo>
                      <a:cubicBezTo>
                        <a:pt x="866" y="207"/>
                        <a:pt x="849" y="207"/>
                        <a:pt x="833" y="207"/>
                      </a:cubicBezTo>
                      <a:cubicBezTo>
                        <a:pt x="545" y="207"/>
                        <a:pt x="253" y="136"/>
                        <a:pt x="0" y="1"/>
                      </a:cubicBezTo>
                      <a:close/>
                    </a:path>
                  </a:pathLst>
                </a:custGeom>
                <a:solidFill>
                  <a:srgbClr val="191919">
                    <a:alpha val="5000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1" name="Google Shape;501;p32"/>
                <p:cNvSpPr/>
                <p:nvPr/>
              </p:nvSpPr>
              <p:spPr>
                <a:xfrm>
                  <a:off x="1207394" y="2226035"/>
                  <a:ext cx="52632" cy="424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" h="303" extrusionOk="0">
                      <a:moveTo>
                        <a:pt x="90" y="1"/>
                      </a:moveTo>
                      <a:cubicBezTo>
                        <a:pt x="46" y="1"/>
                        <a:pt x="46" y="28"/>
                        <a:pt x="19" y="72"/>
                      </a:cubicBezTo>
                      <a:cubicBezTo>
                        <a:pt x="1" y="108"/>
                        <a:pt x="1" y="153"/>
                        <a:pt x="10" y="188"/>
                      </a:cubicBezTo>
                      <a:cubicBezTo>
                        <a:pt x="31" y="260"/>
                        <a:pt x="99" y="303"/>
                        <a:pt x="167" y="303"/>
                      </a:cubicBezTo>
                      <a:cubicBezTo>
                        <a:pt x="183" y="303"/>
                        <a:pt x="199" y="300"/>
                        <a:pt x="215" y="295"/>
                      </a:cubicBezTo>
                      <a:cubicBezTo>
                        <a:pt x="269" y="277"/>
                        <a:pt x="295" y="233"/>
                        <a:pt x="331" y="197"/>
                      </a:cubicBezTo>
                      <a:cubicBezTo>
                        <a:pt x="349" y="170"/>
                        <a:pt x="367" y="144"/>
                        <a:pt x="376" y="108"/>
                      </a:cubicBezTo>
                      <a:cubicBezTo>
                        <a:pt x="376" y="81"/>
                        <a:pt x="90" y="1"/>
                        <a:pt x="9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2" name="Google Shape;502;p32"/>
                <p:cNvSpPr/>
                <p:nvPr/>
              </p:nvSpPr>
              <p:spPr>
                <a:xfrm>
                  <a:off x="1144964" y="2048826"/>
                  <a:ext cx="61450" cy="194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9" h="139" extrusionOk="0">
                      <a:moveTo>
                        <a:pt x="261" y="0"/>
                      </a:moveTo>
                      <a:cubicBezTo>
                        <a:pt x="185" y="0"/>
                        <a:pt x="114" y="24"/>
                        <a:pt x="54" y="71"/>
                      </a:cubicBezTo>
                      <a:cubicBezTo>
                        <a:pt x="19" y="98"/>
                        <a:pt x="1" y="125"/>
                        <a:pt x="10" y="134"/>
                      </a:cubicBezTo>
                      <a:cubicBezTo>
                        <a:pt x="13" y="137"/>
                        <a:pt x="19" y="139"/>
                        <a:pt x="27" y="139"/>
                      </a:cubicBezTo>
                      <a:cubicBezTo>
                        <a:pt x="60" y="139"/>
                        <a:pt x="130" y="113"/>
                        <a:pt x="224" y="98"/>
                      </a:cubicBezTo>
                      <a:cubicBezTo>
                        <a:pt x="331" y="80"/>
                        <a:pt x="420" y="89"/>
                        <a:pt x="429" y="63"/>
                      </a:cubicBezTo>
                      <a:cubicBezTo>
                        <a:pt x="438" y="54"/>
                        <a:pt x="411" y="36"/>
                        <a:pt x="376" y="18"/>
                      </a:cubicBezTo>
                      <a:cubicBezTo>
                        <a:pt x="337" y="6"/>
                        <a:pt x="298" y="0"/>
                        <a:pt x="26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3" name="Google Shape;503;p32"/>
                <p:cNvSpPr/>
                <p:nvPr/>
              </p:nvSpPr>
              <p:spPr>
                <a:xfrm>
                  <a:off x="1278643" y="2046307"/>
                  <a:ext cx="46333" cy="149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1" h="107" extrusionOk="0">
                      <a:moveTo>
                        <a:pt x="170" y="0"/>
                      </a:moveTo>
                      <a:cubicBezTo>
                        <a:pt x="116" y="0"/>
                        <a:pt x="81" y="18"/>
                        <a:pt x="45" y="45"/>
                      </a:cubicBezTo>
                      <a:cubicBezTo>
                        <a:pt x="9" y="63"/>
                        <a:pt x="0" y="81"/>
                        <a:pt x="9" y="98"/>
                      </a:cubicBezTo>
                      <a:cubicBezTo>
                        <a:pt x="15" y="104"/>
                        <a:pt x="26" y="106"/>
                        <a:pt x="41" y="106"/>
                      </a:cubicBezTo>
                      <a:cubicBezTo>
                        <a:pt x="71" y="106"/>
                        <a:pt x="116" y="98"/>
                        <a:pt x="170" y="98"/>
                      </a:cubicBezTo>
                      <a:cubicBezTo>
                        <a:pt x="188" y="96"/>
                        <a:pt x="205" y="96"/>
                        <a:pt x="221" y="96"/>
                      </a:cubicBezTo>
                      <a:cubicBezTo>
                        <a:pt x="250" y="96"/>
                        <a:pt x="275" y="98"/>
                        <a:pt x="294" y="98"/>
                      </a:cubicBezTo>
                      <a:cubicBezTo>
                        <a:pt x="311" y="98"/>
                        <a:pt x="324" y="96"/>
                        <a:pt x="331" y="89"/>
                      </a:cubicBezTo>
                      <a:cubicBezTo>
                        <a:pt x="331" y="81"/>
                        <a:pt x="322" y="54"/>
                        <a:pt x="295" y="36"/>
                      </a:cubicBezTo>
                      <a:cubicBezTo>
                        <a:pt x="250" y="9"/>
                        <a:pt x="215" y="0"/>
                        <a:pt x="17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4" name="Google Shape;504;p32"/>
                <p:cNvSpPr/>
                <p:nvPr/>
              </p:nvSpPr>
              <p:spPr>
                <a:xfrm>
                  <a:off x="1028922" y="2166825"/>
                  <a:ext cx="27576" cy="506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" h="362" extrusionOk="0">
                      <a:moveTo>
                        <a:pt x="110" y="1"/>
                      </a:moveTo>
                      <a:cubicBezTo>
                        <a:pt x="105" y="1"/>
                        <a:pt x="101" y="2"/>
                        <a:pt x="98" y="5"/>
                      </a:cubicBezTo>
                      <a:cubicBezTo>
                        <a:pt x="63" y="13"/>
                        <a:pt x="36" y="31"/>
                        <a:pt x="27" y="67"/>
                      </a:cubicBezTo>
                      <a:cubicBezTo>
                        <a:pt x="9" y="103"/>
                        <a:pt x="0" y="147"/>
                        <a:pt x="9" y="183"/>
                      </a:cubicBezTo>
                      <a:cubicBezTo>
                        <a:pt x="9" y="263"/>
                        <a:pt x="54" y="326"/>
                        <a:pt x="125" y="361"/>
                      </a:cubicBezTo>
                      <a:cubicBezTo>
                        <a:pt x="143" y="361"/>
                        <a:pt x="170" y="352"/>
                        <a:pt x="188" y="344"/>
                      </a:cubicBezTo>
                      <a:cubicBezTo>
                        <a:pt x="197" y="326"/>
                        <a:pt x="197" y="326"/>
                        <a:pt x="197" y="317"/>
                      </a:cubicBezTo>
                      <a:lnTo>
                        <a:pt x="197" y="317"/>
                      </a:lnTo>
                      <a:cubicBezTo>
                        <a:pt x="197" y="317"/>
                        <a:pt x="196" y="326"/>
                        <a:pt x="179" y="335"/>
                      </a:cubicBezTo>
                      <a:cubicBezTo>
                        <a:pt x="170" y="339"/>
                        <a:pt x="161" y="341"/>
                        <a:pt x="152" y="341"/>
                      </a:cubicBezTo>
                      <a:cubicBezTo>
                        <a:pt x="143" y="341"/>
                        <a:pt x="134" y="339"/>
                        <a:pt x="125" y="335"/>
                      </a:cubicBezTo>
                      <a:cubicBezTo>
                        <a:pt x="72" y="308"/>
                        <a:pt x="36" y="245"/>
                        <a:pt x="36" y="183"/>
                      </a:cubicBezTo>
                      <a:cubicBezTo>
                        <a:pt x="36" y="147"/>
                        <a:pt x="36" y="112"/>
                        <a:pt x="54" y="76"/>
                      </a:cubicBezTo>
                      <a:cubicBezTo>
                        <a:pt x="54" y="49"/>
                        <a:pt x="72" y="31"/>
                        <a:pt x="98" y="22"/>
                      </a:cubicBezTo>
                      <a:cubicBezTo>
                        <a:pt x="103" y="20"/>
                        <a:pt x="108" y="19"/>
                        <a:pt x="113" y="19"/>
                      </a:cubicBezTo>
                      <a:cubicBezTo>
                        <a:pt x="125" y="19"/>
                        <a:pt x="136" y="27"/>
                        <a:pt x="143" y="40"/>
                      </a:cubicBezTo>
                      <a:cubicBezTo>
                        <a:pt x="152" y="49"/>
                        <a:pt x="152" y="58"/>
                        <a:pt x="152" y="58"/>
                      </a:cubicBezTo>
                      <a:cubicBezTo>
                        <a:pt x="152" y="58"/>
                        <a:pt x="161" y="49"/>
                        <a:pt x="152" y="31"/>
                      </a:cubicBezTo>
                      <a:cubicBezTo>
                        <a:pt x="152" y="22"/>
                        <a:pt x="143" y="13"/>
                        <a:pt x="134" y="5"/>
                      </a:cubicBezTo>
                      <a:cubicBezTo>
                        <a:pt x="128" y="5"/>
                        <a:pt x="118" y="1"/>
                        <a:pt x="11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5" name="Google Shape;505;p32"/>
                <p:cNvSpPr/>
                <p:nvPr/>
              </p:nvSpPr>
              <p:spPr>
                <a:xfrm>
                  <a:off x="993928" y="1950144"/>
                  <a:ext cx="133818" cy="2840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6" h="2029" extrusionOk="0">
                      <a:moveTo>
                        <a:pt x="955" y="0"/>
                      </a:moveTo>
                      <a:cubicBezTo>
                        <a:pt x="946" y="0"/>
                        <a:pt x="937" y="0"/>
                        <a:pt x="928" y="9"/>
                      </a:cubicBezTo>
                      <a:cubicBezTo>
                        <a:pt x="901" y="18"/>
                        <a:pt x="875" y="36"/>
                        <a:pt x="866" y="63"/>
                      </a:cubicBezTo>
                      <a:cubicBezTo>
                        <a:pt x="813" y="150"/>
                        <a:pt x="795" y="255"/>
                        <a:pt x="820" y="351"/>
                      </a:cubicBezTo>
                      <a:lnTo>
                        <a:pt x="820" y="351"/>
                      </a:lnTo>
                      <a:cubicBezTo>
                        <a:pt x="699" y="389"/>
                        <a:pt x="597" y="477"/>
                        <a:pt x="554" y="598"/>
                      </a:cubicBezTo>
                      <a:cubicBezTo>
                        <a:pt x="536" y="634"/>
                        <a:pt x="527" y="669"/>
                        <a:pt x="527" y="705"/>
                      </a:cubicBezTo>
                      <a:cubicBezTo>
                        <a:pt x="527" y="750"/>
                        <a:pt x="536" y="785"/>
                        <a:pt x="545" y="821"/>
                      </a:cubicBezTo>
                      <a:cubicBezTo>
                        <a:pt x="554" y="892"/>
                        <a:pt x="580" y="982"/>
                        <a:pt x="536" y="1044"/>
                      </a:cubicBezTo>
                      <a:cubicBezTo>
                        <a:pt x="482" y="1107"/>
                        <a:pt x="420" y="1160"/>
                        <a:pt x="339" y="1187"/>
                      </a:cubicBezTo>
                      <a:cubicBezTo>
                        <a:pt x="268" y="1222"/>
                        <a:pt x="206" y="1267"/>
                        <a:pt x="152" y="1321"/>
                      </a:cubicBezTo>
                      <a:cubicBezTo>
                        <a:pt x="54" y="1419"/>
                        <a:pt x="0" y="1553"/>
                        <a:pt x="0" y="1686"/>
                      </a:cubicBezTo>
                      <a:cubicBezTo>
                        <a:pt x="0" y="1776"/>
                        <a:pt x="27" y="1865"/>
                        <a:pt x="72" y="1945"/>
                      </a:cubicBezTo>
                      <a:cubicBezTo>
                        <a:pt x="81" y="1972"/>
                        <a:pt x="99" y="1990"/>
                        <a:pt x="108" y="2008"/>
                      </a:cubicBezTo>
                      <a:cubicBezTo>
                        <a:pt x="121" y="2021"/>
                        <a:pt x="124" y="2029"/>
                        <a:pt x="125" y="2029"/>
                      </a:cubicBezTo>
                      <a:cubicBezTo>
                        <a:pt x="125" y="2029"/>
                        <a:pt x="125" y="2028"/>
                        <a:pt x="125" y="2025"/>
                      </a:cubicBezTo>
                      <a:cubicBezTo>
                        <a:pt x="134" y="2025"/>
                        <a:pt x="108" y="1999"/>
                        <a:pt x="81" y="1945"/>
                      </a:cubicBezTo>
                      <a:cubicBezTo>
                        <a:pt x="36" y="1865"/>
                        <a:pt x="18" y="1776"/>
                        <a:pt x="18" y="1686"/>
                      </a:cubicBezTo>
                      <a:cubicBezTo>
                        <a:pt x="27" y="1561"/>
                        <a:pt x="72" y="1437"/>
                        <a:pt x="170" y="1338"/>
                      </a:cubicBezTo>
                      <a:cubicBezTo>
                        <a:pt x="223" y="1285"/>
                        <a:pt x="286" y="1240"/>
                        <a:pt x="357" y="1214"/>
                      </a:cubicBezTo>
                      <a:cubicBezTo>
                        <a:pt x="438" y="1178"/>
                        <a:pt x="500" y="1124"/>
                        <a:pt x="554" y="1053"/>
                      </a:cubicBezTo>
                      <a:cubicBezTo>
                        <a:pt x="580" y="1017"/>
                        <a:pt x="589" y="973"/>
                        <a:pt x="589" y="928"/>
                      </a:cubicBezTo>
                      <a:cubicBezTo>
                        <a:pt x="580" y="892"/>
                        <a:pt x="580" y="848"/>
                        <a:pt x="571" y="812"/>
                      </a:cubicBezTo>
                      <a:cubicBezTo>
                        <a:pt x="562" y="776"/>
                        <a:pt x="554" y="741"/>
                        <a:pt x="554" y="705"/>
                      </a:cubicBezTo>
                      <a:cubicBezTo>
                        <a:pt x="554" y="669"/>
                        <a:pt x="562" y="634"/>
                        <a:pt x="571" y="607"/>
                      </a:cubicBezTo>
                      <a:cubicBezTo>
                        <a:pt x="616" y="482"/>
                        <a:pt x="714" y="402"/>
                        <a:pt x="839" y="366"/>
                      </a:cubicBezTo>
                      <a:lnTo>
                        <a:pt x="848" y="366"/>
                      </a:lnTo>
                      <a:lnTo>
                        <a:pt x="848" y="357"/>
                      </a:lnTo>
                      <a:cubicBezTo>
                        <a:pt x="821" y="259"/>
                        <a:pt x="830" y="152"/>
                        <a:pt x="875" y="72"/>
                      </a:cubicBezTo>
                      <a:cubicBezTo>
                        <a:pt x="893" y="36"/>
                        <a:pt x="919" y="18"/>
                        <a:pt x="95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7" name="Google Shape;507;p32"/>
                <p:cNvSpPr/>
                <p:nvPr/>
              </p:nvSpPr>
              <p:spPr>
                <a:xfrm>
                  <a:off x="1153782" y="4624927"/>
                  <a:ext cx="37514" cy="90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" h="65" extrusionOk="0">
                      <a:moveTo>
                        <a:pt x="134" y="0"/>
                      </a:moveTo>
                      <a:cubicBezTo>
                        <a:pt x="54" y="9"/>
                        <a:pt x="0" y="54"/>
                        <a:pt x="9" y="63"/>
                      </a:cubicBezTo>
                      <a:cubicBezTo>
                        <a:pt x="11" y="64"/>
                        <a:pt x="13" y="64"/>
                        <a:pt x="15" y="64"/>
                      </a:cubicBezTo>
                      <a:cubicBezTo>
                        <a:pt x="31" y="64"/>
                        <a:pt x="73" y="45"/>
                        <a:pt x="134" y="45"/>
                      </a:cubicBezTo>
                      <a:cubicBezTo>
                        <a:pt x="147" y="43"/>
                        <a:pt x="160" y="42"/>
                        <a:pt x="172" y="42"/>
                      </a:cubicBezTo>
                      <a:cubicBezTo>
                        <a:pt x="205" y="42"/>
                        <a:pt x="233" y="47"/>
                        <a:pt x="248" y="47"/>
                      </a:cubicBezTo>
                      <a:cubicBezTo>
                        <a:pt x="253" y="47"/>
                        <a:pt x="257" y="47"/>
                        <a:pt x="259" y="45"/>
                      </a:cubicBezTo>
                      <a:cubicBezTo>
                        <a:pt x="268" y="36"/>
                        <a:pt x="214" y="0"/>
                        <a:pt x="134" y="0"/>
                      </a:cubicBezTo>
                      <a:close/>
                    </a:path>
                  </a:pathLst>
                </a:custGeom>
                <a:solidFill>
                  <a:srgbClr val="1A2E3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08" name="Google Shape;508;p32"/>
                <p:cNvSpPr/>
                <p:nvPr/>
              </p:nvSpPr>
              <p:spPr>
                <a:xfrm>
                  <a:off x="1203755" y="2222395"/>
                  <a:ext cx="55011" cy="467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3" h="334" extrusionOk="0">
                      <a:moveTo>
                        <a:pt x="116" y="0"/>
                      </a:moveTo>
                      <a:cubicBezTo>
                        <a:pt x="98" y="0"/>
                        <a:pt x="80" y="0"/>
                        <a:pt x="72" y="9"/>
                      </a:cubicBezTo>
                      <a:cubicBezTo>
                        <a:pt x="45" y="27"/>
                        <a:pt x="27" y="54"/>
                        <a:pt x="18" y="89"/>
                      </a:cubicBezTo>
                      <a:cubicBezTo>
                        <a:pt x="9" y="116"/>
                        <a:pt x="0" y="143"/>
                        <a:pt x="0" y="170"/>
                      </a:cubicBezTo>
                      <a:cubicBezTo>
                        <a:pt x="0" y="205"/>
                        <a:pt x="9" y="232"/>
                        <a:pt x="27" y="250"/>
                      </a:cubicBezTo>
                      <a:cubicBezTo>
                        <a:pt x="54" y="294"/>
                        <a:pt x="98" y="321"/>
                        <a:pt x="143" y="330"/>
                      </a:cubicBezTo>
                      <a:cubicBezTo>
                        <a:pt x="154" y="332"/>
                        <a:pt x="165" y="334"/>
                        <a:pt x="176" y="334"/>
                      </a:cubicBezTo>
                      <a:cubicBezTo>
                        <a:pt x="209" y="334"/>
                        <a:pt x="241" y="323"/>
                        <a:pt x="268" y="303"/>
                      </a:cubicBezTo>
                      <a:lnTo>
                        <a:pt x="268" y="303"/>
                      </a:lnTo>
                      <a:cubicBezTo>
                        <a:pt x="250" y="308"/>
                        <a:pt x="230" y="310"/>
                        <a:pt x="210" y="310"/>
                      </a:cubicBezTo>
                      <a:cubicBezTo>
                        <a:pt x="190" y="310"/>
                        <a:pt x="170" y="308"/>
                        <a:pt x="152" y="303"/>
                      </a:cubicBezTo>
                      <a:cubicBezTo>
                        <a:pt x="107" y="294"/>
                        <a:pt x="72" y="268"/>
                        <a:pt x="54" y="232"/>
                      </a:cubicBezTo>
                      <a:cubicBezTo>
                        <a:pt x="45" y="214"/>
                        <a:pt x="36" y="196"/>
                        <a:pt x="27" y="170"/>
                      </a:cubicBezTo>
                      <a:cubicBezTo>
                        <a:pt x="27" y="143"/>
                        <a:pt x="36" y="125"/>
                        <a:pt x="45" y="98"/>
                      </a:cubicBezTo>
                      <a:cubicBezTo>
                        <a:pt x="54" y="71"/>
                        <a:pt x="63" y="54"/>
                        <a:pt x="80" y="36"/>
                      </a:cubicBezTo>
                      <a:cubicBezTo>
                        <a:pt x="89" y="31"/>
                        <a:pt x="101" y="29"/>
                        <a:pt x="112" y="29"/>
                      </a:cubicBezTo>
                      <a:cubicBezTo>
                        <a:pt x="123" y="29"/>
                        <a:pt x="134" y="31"/>
                        <a:pt x="143" y="36"/>
                      </a:cubicBezTo>
                      <a:cubicBezTo>
                        <a:pt x="188" y="45"/>
                        <a:pt x="232" y="54"/>
                        <a:pt x="268" y="71"/>
                      </a:cubicBezTo>
                      <a:cubicBezTo>
                        <a:pt x="312" y="89"/>
                        <a:pt x="348" y="98"/>
                        <a:pt x="393" y="107"/>
                      </a:cubicBezTo>
                      <a:cubicBezTo>
                        <a:pt x="357" y="80"/>
                        <a:pt x="321" y="63"/>
                        <a:pt x="286" y="54"/>
                      </a:cubicBezTo>
                      <a:cubicBezTo>
                        <a:pt x="241" y="36"/>
                        <a:pt x="196" y="18"/>
                        <a:pt x="161" y="9"/>
                      </a:cubicBezTo>
                      <a:cubicBezTo>
                        <a:pt x="143" y="0"/>
                        <a:pt x="134" y="0"/>
                        <a:pt x="116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09" name="Google Shape;509;p32"/>
              <p:cNvGrpSpPr/>
              <p:nvPr/>
            </p:nvGrpSpPr>
            <p:grpSpPr>
              <a:xfrm>
                <a:off x="5638566" y="2670332"/>
                <a:ext cx="1509160" cy="2119670"/>
                <a:chOff x="5638566" y="2670332"/>
                <a:chExt cx="1509160" cy="2119670"/>
              </a:xfrm>
            </p:grpSpPr>
            <p:grpSp>
              <p:nvGrpSpPr>
                <p:cNvPr id="510" name="Google Shape;510;p32"/>
                <p:cNvGrpSpPr/>
                <p:nvPr/>
              </p:nvGrpSpPr>
              <p:grpSpPr>
                <a:xfrm>
                  <a:off x="5638566" y="2670332"/>
                  <a:ext cx="1509160" cy="2119670"/>
                  <a:chOff x="8348336" y="2152395"/>
                  <a:chExt cx="1792990" cy="2518320"/>
                </a:xfrm>
              </p:grpSpPr>
              <p:sp>
                <p:nvSpPr>
                  <p:cNvPr id="511" name="Google Shape;511;p32"/>
                  <p:cNvSpPr/>
                  <p:nvPr/>
                </p:nvSpPr>
                <p:spPr>
                  <a:xfrm>
                    <a:off x="9576243" y="2217821"/>
                    <a:ext cx="327285" cy="67880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26" h="4202" extrusionOk="0">
                        <a:moveTo>
                          <a:pt x="1053" y="0"/>
                        </a:moveTo>
                        <a:cubicBezTo>
                          <a:pt x="500" y="18"/>
                          <a:pt x="54" y="464"/>
                          <a:pt x="36" y="1017"/>
                        </a:cubicBezTo>
                        <a:cubicBezTo>
                          <a:pt x="9" y="1535"/>
                          <a:pt x="0" y="2105"/>
                          <a:pt x="9" y="2382"/>
                        </a:cubicBezTo>
                        <a:cubicBezTo>
                          <a:pt x="45" y="2953"/>
                          <a:pt x="616" y="3015"/>
                          <a:pt x="616" y="3015"/>
                        </a:cubicBezTo>
                        <a:lnTo>
                          <a:pt x="616" y="3533"/>
                        </a:lnTo>
                        <a:lnTo>
                          <a:pt x="1080" y="4166"/>
                        </a:lnTo>
                        <a:lnTo>
                          <a:pt x="1080" y="4202"/>
                        </a:lnTo>
                        <a:lnTo>
                          <a:pt x="1972" y="3506"/>
                        </a:lnTo>
                        <a:lnTo>
                          <a:pt x="1999" y="1115"/>
                        </a:lnTo>
                        <a:cubicBezTo>
                          <a:pt x="2026" y="518"/>
                          <a:pt x="1704" y="9"/>
                          <a:pt x="1107" y="0"/>
                        </a:cubicBezTo>
                        <a:close/>
                      </a:path>
                    </a:pathLst>
                  </a:custGeom>
                  <a:solidFill>
                    <a:srgbClr val="6F443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12" name="Google Shape;512;p32"/>
                  <p:cNvSpPr/>
                  <p:nvPr/>
                </p:nvSpPr>
                <p:spPr>
                  <a:xfrm>
                    <a:off x="9675594" y="2664492"/>
                    <a:ext cx="119865" cy="667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42" h="413" extrusionOk="0">
                        <a:moveTo>
                          <a:pt x="741" y="1"/>
                        </a:moveTo>
                        <a:lnTo>
                          <a:pt x="741" y="1"/>
                        </a:lnTo>
                        <a:cubicBezTo>
                          <a:pt x="518" y="152"/>
                          <a:pt x="269" y="242"/>
                          <a:pt x="1" y="250"/>
                        </a:cubicBezTo>
                        <a:lnTo>
                          <a:pt x="10" y="411"/>
                        </a:lnTo>
                        <a:cubicBezTo>
                          <a:pt x="27" y="412"/>
                          <a:pt x="43" y="412"/>
                          <a:pt x="60" y="412"/>
                        </a:cubicBezTo>
                        <a:cubicBezTo>
                          <a:pt x="590" y="412"/>
                          <a:pt x="741" y="1"/>
                          <a:pt x="741" y="1"/>
                        </a:cubicBezTo>
                        <a:close/>
                      </a:path>
                    </a:pathLst>
                  </a:custGeom>
                  <a:solidFill>
                    <a:srgbClr val="191919">
                      <a:alpha val="5000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13" name="Google Shape;513;p32"/>
                  <p:cNvSpPr/>
                  <p:nvPr/>
                </p:nvSpPr>
                <p:spPr>
                  <a:xfrm>
                    <a:off x="9894649" y="2462077"/>
                    <a:ext cx="63648" cy="9660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" h="598" extrusionOk="0">
                        <a:moveTo>
                          <a:pt x="143" y="1"/>
                        </a:moveTo>
                        <a:cubicBezTo>
                          <a:pt x="68" y="1"/>
                          <a:pt x="5" y="23"/>
                          <a:pt x="1" y="23"/>
                        </a:cubicBezTo>
                        <a:cubicBezTo>
                          <a:pt x="1" y="23"/>
                          <a:pt x="1" y="576"/>
                          <a:pt x="1" y="585"/>
                        </a:cubicBezTo>
                        <a:cubicBezTo>
                          <a:pt x="1" y="587"/>
                          <a:pt x="40" y="597"/>
                          <a:pt x="93" y="597"/>
                        </a:cubicBezTo>
                        <a:cubicBezTo>
                          <a:pt x="209" y="597"/>
                          <a:pt x="394" y="550"/>
                          <a:pt x="394" y="281"/>
                        </a:cubicBezTo>
                        <a:cubicBezTo>
                          <a:pt x="388" y="48"/>
                          <a:pt x="254" y="1"/>
                          <a:pt x="143" y="1"/>
                        </a:cubicBezTo>
                        <a:close/>
                      </a:path>
                    </a:pathLst>
                  </a:custGeom>
                  <a:solidFill>
                    <a:srgbClr val="6F443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14" name="Google Shape;514;p32"/>
                  <p:cNvSpPr/>
                  <p:nvPr/>
                </p:nvSpPr>
                <p:spPr>
                  <a:xfrm>
                    <a:off x="9452338" y="2152395"/>
                    <a:ext cx="541975" cy="3316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55" h="2053" extrusionOk="0">
                        <a:moveTo>
                          <a:pt x="1759" y="0"/>
                        </a:moveTo>
                        <a:cubicBezTo>
                          <a:pt x="1598" y="0"/>
                          <a:pt x="1435" y="30"/>
                          <a:pt x="1285" y="84"/>
                        </a:cubicBezTo>
                        <a:cubicBezTo>
                          <a:pt x="1133" y="155"/>
                          <a:pt x="999" y="262"/>
                          <a:pt x="883" y="387"/>
                        </a:cubicBezTo>
                        <a:lnTo>
                          <a:pt x="830" y="450"/>
                        </a:lnTo>
                        <a:cubicBezTo>
                          <a:pt x="821" y="450"/>
                          <a:pt x="821" y="459"/>
                          <a:pt x="821" y="459"/>
                        </a:cubicBezTo>
                        <a:cubicBezTo>
                          <a:pt x="776" y="485"/>
                          <a:pt x="723" y="503"/>
                          <a:pt x="669" y="503"/>
                        </a:cubicBezTo>
                        <a:cubicBezTo>
                          <a:pt x="660" y="504"/>
                          <a:pt x="651" y="505"/>
                          <a:pt x="642" y="505"/>
                        </a:cubicBezTo>
                        <a:cubicBezTo>
                          <a:pt x="578" y="505"/>
                          <a:pt x="512" y="478"/>
                          <a:pt x="473" y="423"/>
                        </a:cubicBezTo>
                        <a:cubicBezTo>
                          <a:pt x="458" y="408"/>
                          <a:pt x="442" y="386"/>
                          <a:pt x="421" y="386"/>
                        </a:cubicBezTo>
                        <a:cubicBezTo>
                          <a:pt x="418" y="386"/>
                          <a:pt x="414" y="386"/>
                          <a:pt x="411" y="387"/>
                        </a:cubicBezTo>
                        <a:cubicBezTo>
                          <a:pt x="393" y="396"/>
                          <a:pt x="384" y="405"/>
                          <a:pt x="384" y="423"/>
                        </a:cubicBezTo>
                        <a:cubicBezTo>
                          <a:pt x="357" y="512"/>
                          <a:pt x="384" y="601"/>
                          <a:pt x="455" y="664"/>
                        </a:cubicBezTo>
                        <a:cubicBezTo>
                          <a:pt x="482" y="691"/>
                          <a:pt x="518" y="717"/>
                          <a:pt x="562" y="735"/>
                        </a:cubicBezTo>
                        <a:cubicBezTo>
                          <a:pt x="446" y="798"/>
                          <a:pt x="330" y="824"/>
                          <a:pt x="205" y="833"/>
                        </a:cubicBezTo>
                        <a:cubicBezTo>
                          <a:pt x="192" y="831"/>
                          <a:pt x="179" y="830"/>
                          <a:pt x="167" y="830"/>
                        </a:cubicBezTo>
                        <a:cubicBezTo>
                          <a:pt x="129" y="830"/>
                          <a:pt x="94" y="840"/>
                          <a:pt x="54" y="860"/>
                        </a:cubicBezTo>
                        <a:cubicBezTo>
                          <a:pt x="36" y="869"/>
                          <a:pt x="18" y="887"/>
                          <a:pt x="18" y="914"/>
                        </a:cubicBezTo>
                        <a:cubicBezTo>
                          <a:pt x="0" y="958"/>
                          <a:pt x="45" y="1003"/>
                          <a:pt x="81" y="1021"/>
                        </a:cubicBezTo>
                        <a:cubicBezTo>
                          <a:pt x="132" y="1050"/>
                          <a:pt x="190" y="1068"/>
                          <a:pt x="249" y="1068"/>
                        </a:cubicBezTo>
                        <a:cubicBezTo>
                          <a:pt x="261" y="1068"/>
                          <a:pt x="273" y="1067"/>
                          <a:pt x="286" y="1065"/>
                        </a:cubicBezTo>
                        <a:lnTo>
                          <a:pt x="286" y="1065"/>
                        </a:lnTo>
                        <a:cubicBezTo>
                          <a:pt x="250" y="1083"/>
                          <a:pt x="223" y="1110"/>
                          <a:pt x="223" y="1146"/>
                        </a:cubicBezTo>
                        <a:cubicBezTo>
                          <a:pt x="223" y="1208"/>
                          <a:pt x="259" y="1253"/>
                          <a:pt x="312" y="1270"/>
                        </a:cubicBezTo>
                        <a:cubicBezTo>
                          <a:pt x="327" y="1275"/>
                          <a:pt x="342" y="1277"/>
                          <a:pt x="357" y="1277"/>
                        </a:cubicBezTo>
                        <a:cubicBezTo>
                          <a:pt x="385" y="1277"/>
                          <a:pt x="413" y="1270"/>
                          <a:pt x="436" y="1256"/>
                        </a:cubicBezTo>
                        <a:lnTo>
                          <a:pt x="436" y="1256"/>
                        </a:lnTo>
                        <a:cubicBezTo>
                          <a:pt x="429" y="1263"/>
                          <a:pt x="424" y="1271"/>
                          <a:pt x="420" y="1279"/>
                        </a:cubicBezTo>
                        <a:cubicBezTo>
                          <a:pt x="393" y="1315"/>
                          <a:pt x="393" y="1369"/>
                          <a:pt x="420" y="1404"/>
                        </a:cubicBezTo>
                        <a:cubicBezTo>
                          <a:pt x="438" y="1428"/>
                          <a:pt x="467" y="1439"/>
                          <a:pt x="495" y="1439"/>
                        </a:cubicBezTo>
                        <a:cubicBezTo>
                          <a:pt x="521" y="1439"/>
                          <a:pt x="545" y="1430"/>
                          <a:pt x="562" y="1413"/>
                        </a:cubicBezTo>
                        <a:cubicBezTo>
                          <a:pt x="580" y="1440"/>
                          <a:pt x="598" y="1476"/>
                          <a:pt x="607" y="1502"/>
                        </a:cubicBezTo>
                        <a:lnTo>
                          <a:pt x="607" y="1511"/>
                        </a:lnTo>
                        <a:cubicBezTo>
                          <a:pt x="616" y="1529"/>
                          <a:pt x="625" y="1547"/>
                          <a:pt x="643" y="1565"/>
                        </a:cubicBezTo>
                        <a:lnTo>
                          <a:pt x="776" y="1886"/>
                        </a:lnTo>
                        <a:cubicBezTo>
                          <a:pt x="785" y="1725"/>
                          <a:pt x="794" y="1440"/>
                          <a:pt x="812" y="1270"/>
                        </a:cubicBezTo>
                        <a:cubicBezTo>
                          <a:pt x="1044" y="1262"/>
                          <a:pt x="1267" y="1155"/>
                          <a:pt x="1410" y="967"/>
                        </a:cubicBezTo>
                        <a:cubicBezTo>
                          <a:pt x="1499" y="869"/>
                          <a:pt x="1561" y="753"/>
                          <a:pt x="1686" y="691"/>
                        </a:cubicBezTo>
                        <a:cubicBezTo>
                          <a:pt x="1739" y="661"/>
                          <a:pt x="1797" y="650"/>
                          <a:pt x="1858" y="650"/>
                        </a:cubicBezTo>
                        <a:cubicBezTo>
                          <a:pt x="1963" y="650"/>
                          <a:pt x="2075" y="684"/>
                          <a:pt x="2177" y="717"/>
                        </a:cubicBezTo>
                        <a:lnTo>
                          <a:pt x="2168" y="717"/>
                        </a:lnTo>
                        <a:cubicBezTo>
                          <a:pt x="2248" y="753"/>
                          <a:pt x="2329" y="807"/>
                          <a:pt x="2391" y="869"/>
                        </a:cubicBezTo>
                        <a:cubicBezTo>
                          <a:pt x="2355" y="1190"/>
                          <a:pt x="2391" y="1511"/>
                          <a:pt x="2498" y="1815"/>
                        </a:cubicBezTo>
                        <a:cubicBezTo>
                          <a:pt x="2516" y="1859"/>
                          <a:pt x="2587" y="2029"/>
                          <a:pt x="2632" y="2047"/>
                        </a:cubicBezTo>
                        <a:cubicBezTo>
                          <a:pt x="2643" y="2051"/>
                          <a:pt x="2652" y="2053"/>
                          <a:pt x="2660" y="2053"/>
                        </a:cubicBezTo>
                        <a:cubicBezTo>
                          <a:pt x="2714" y="2053"/>
                          <a:pt x="2694" y="1955"/>
                          <a:pt x="2757" y="1940"/>
                        </a:cubicBezTo>
                        <a:cubicBezTo>
                          <a:pt x="2810" y="1922"/>
                          <a:pt x="2837" y="1931"/>
                          <a:pt x="2935" y="1922"/>
                        </a:cubicBezTo>
                        <a:cubicBezTo>
                          <a:pt x="2971" y="1824"/>
                          <a:pt x="2998" y="1556"/>
                          <a:pt x="3024" y="1413"/>
                        </a:cubicBezTo>
                        <a:cubicBezTo>
                          <a:pt x="3056" y="1424"/>
                          <a:pt x="3087" y="1428"/>
                          <a:pt x="3120" y="1428"/>
                        </a:cubicBezTo>
                        <a:cubicBezTo>
                          <a:pt x="3144" y="1428"/>
                          <a:pt x="3168" y="1426"/>
                          <a:pt x="3194" y="1422"/>
                        </a:cubicBezTo>
                        <a:cubicBezTo>
                          <a:pt x="3176" y="1386"/>
                          <a:pt x="3158" y="1342"/>
                          <a:pt x="3140" y="1306"/>
                        </a:cubicBezTo>
                        <a:lnTo>
                          <a:pt x="3140" y="1306"/>
                        </a:lnTo>
                        <a:cubicBezTo>
                          <a:pt x="3158" y="1315"/>
                          <a:pt x="3185" y="1333"/>
                          <a:pt x="3212" y="1333"/>
                        </a:cubicBezTo>
                        <a:cubicBezTo>
                          <a:pt x="3217" y="1335"/>
                          <a:pt x="3222" y="1335"/>
                          <a:pt x="3226" y="1335"/>
                        </a:cubicBezTo>
                        <a:cubicBezTo>
                          <a:pt x="3248" y="1335"/>
                          <a:pt x="3267" y="1321"/>
                          <a:pt x="3274" y="1306"/>
                        </a:cubicBezTo>
                        <a:cubicBezTo>
                          <a:pt x="3292" y="1270"/>
                          <a:pt x="3265" y="1244"/>
                          <a:pt x="3256" y="1208"/>
                        </a:cubicBezTo>
                        <a:cubicBezTo>
                          <a:pt x="3230" y="1181"/>
                          <a:pt x="3212" y="1146"/>
                          <a:pt x="3203" y="1110"/>
                        </a:cubicBezTo>
                        <a:cubicBezTo>
                          <a:pt x="3247" y="1101"/>
                          <a:pt x="3292" y="1083"/>
                          <a:pt x="3328" y="1056"/>
                        </a:cubicBezTo>
                        <a:cubicBezTo>
                          <a:pt x="3337" y="1047"/>
                          <a:pt x="3355" y="1030"/>
                          <a:pt x="3355" y="1012"/>
                        </a:cubicBezTo>
                        <a:cubicBezTo>
                          <a:pt x="3346" y="994"/>
                          <a:pt x="3328" y="985"/>
                          <a:pt x="3319" y="976"/>
                        </a:cubicBezTo>
                        <a:cubicBezTo>
                          <a:pt x="3239" y="931"/>
                          <a:pt x="3167" y="860"/>
                          <a:pt x="3114" y="780"/>
                        </a:cubicBezTo>
                        <a:lnTo>
                          <a:pt x="3105" y="753"/>
                        </a:lnTo>
                        <a:cubicBezTo>
                          <a:pt x="3060" y="601"/>
                          <a:pt x="2971" y="441"/>
                          <a:pt x="2819" y="396"/>
                        </a:cubicBezTo>
                        <a:cubicBezTo>
                          <a:pt x="2757" y="373"/>
                          <a:pt x="2690" y="360"/>
                          <a:pt x="2624" y="360"/>
                        </a:cubicBezTo>
                        <a:cubicBezTo>
                          <a:pt x="2540" y="360"/>
                          <a:pt x="2460" y="382"/>
                          <a:pt x="2400" y="432"/>
                        </a:cubicBezTo>
                        <a:cubicBezTo>
                          <a:pt x="2373" y="236"/>
                          <a:pt x="2195" y="75"/>
                          <a:pt x="1990" y="22"/>
                        </a:cubicBezTo>
                        <a:cubicBezTo>
                          <a:pt x="1914" y="7"/>
                          <a:pt x="1837" y="0"/>
                          <a:pt x="1759" y="0"/>
                        </a:cubicBezTo>
                        <a:close/>
                      </a:path>
                    </a:pathLst>
                  </a:custGeom>
                  <a:solidFill>
                    <a:srgbClr val="1A2E3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15" name="Google Shape;515;p32"/>
                  <p:cNvSpPr/>
                  <p:nvPr/>
                </p:nvSpPr>
                <p:spPr>
                  <a:xfrm>
                    <a:off x="9913389" y="3674795"/>
                    <a:ext cx="104033" cy="28689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44" h="1776" extrusionOk="0">
                        <a:moveTo>
                          <a:pt x="474" y="0"/>
                        </a:moveTo>
                        <a:cubicBezTo>
                          <a:pt x="474" y="9"/>
                          <a:pt x="376" y="1124"/>
                          <a:pt x="322" y="1526"/>
                        </a:cubicBezTo>
                        <a:cubicBezTo>
                          <a:pt x="322" y="1570"/>
                          <a:pt x="286" y="1597"/>
                          <a:pt x="242" y="1597"/>
                        </a:cubicBezTo>
                        <a:lnTo>
                          <a:pt x="1" y="1597"/>
                        </a:lnTo>
                        <a:lnTo>
                          <a:pt x="1" y="1776"/>
                        </a:lnTo>
                        <a:lnTo>
                          <a:pt x="242" y="1776"/>
                        </a:lnTo>
                        <a:cubicBezTo>
                          <a:pt x="376" y="1776"/>
                          <a:pt x="483" y="1677"/>
                          <a:pt x="501" y="1553"/>
                        </a:cubicBezTo>
                        <a:cubicBezTo>
                          <a:pt x="554" y="1142"/>
                          <a:pt x="643" y="27"/>
                          <a:pt x="643" y="9"/>
                        </a:cubicBezTo>
                        <a:lnTo>
                          <a:pt x="474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16" name="Google Shape;516;p32"/>
                  <p:cNvSpPr/>
                  <p:nvPr/>
                </p:nvSpPr>
                <p:spPr>
                  <a:xfrm>
                    <a:off x="9912096" y="3671887"/>
                    <a:ext cx="106780" cy="2898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1" h="1794" extrusionOk="0">
                        <a:moveTo>
                          <a:pt x="271" y="1785"/>
                        </a:moveTo>
                        <a:cubicBezTo>
                          <a:pt x="270" y="1785"/>
                          <a:pt x="269" y="1785"/>
                          <a:pt x="268" y="1785"/>
                        </a:cubicBezTo>
                        <a:lnTo>
                          <a:pt x="170" y="1785"/>
                        </a:lnTo>
                        <a:cubicBezTo>
                          <a:pt x="187" y="1787"/>
                          <a:pt x="205" y="1788"/>
                          <a:pt x="222" y="1788"/>
                        </a:cubicBezTo>
                        <a:cubicBezTo>
                          <a:pt x="238" y="1788"/>
                          <a:pt x="255" y="1787"/>
                          <a:pt x="271" y="1785"/>
                        </a:cubicBezTo>
                        <a:close/>
                        <a:moveTo>
                          <a:pt x="464" y="0"/>
                        </a:moveTo>
                        <a:lnTo>
                          <a:pt x="464" y="9"/>
                        </a:lnTo>
                        <a:cubicBezTo>
                          <a:pt x="428" y="438"/>
                          <a:pt x="393" y="830"/>
                          <a:pt x="357" y="1151"/>
                        </a:cubicBezTo>
                        <a:cubicBezTo>
                          <a:pt x="357" y="1240"/>
                          <a:pt x="348" y="1312"/>
                          <a:pt x="339" y="1383"/>
                        </a:cubicBezTo>
                        <a:cubicBezTo>
                          <a:pt x="339" y="1419"/>
                          <a:pt x="330" y="1455"/>
                          <a:pt x="330" y="1490"/>
                        </a:cubicBezTo>
                        <a:cubicBezTo>
                          <a:pt x="330" y="1508"/>
                          <a:pt x="330" y="1526"/>
                          <a:pt x="321" y="1544"/>
                        </a:cubicBezTo>
                        <a:cubicBezTo>
                          <a:pt x="321" y="1553"/>
                          <a:pt x="312" y="1571"/>
                          <a:pt x="303" y="1579"/>
                        </a:cubicBezTo>
                        <a:cubicBezTo>
                          <a:pt x="294" y="1588"/>
                          <a:pt x="286" y="1597"/>
                          <a:pt x="268" y="1597"/>
                        </a:cubicBezTo>
                        <a:cubicBezTo>
                          <a:pt x="259" y="1602"/>
                          <a:pt x="252" y="1604"/>
                          <a:pt x="245" y="1604"/>
                        </a:cubicBezTo>
                        <a:cubicBezTo>
                          <a:pt x="239" y="1604"/>
                          <a:pt x="232" y="1602"/>
                          <a:pt x="223" y="1597"/>
                        </a:cubicBezTo>
                        <a:lnTo>
                          <a:pt x="0" y="1597"/>
                        </a:lnTo>
                        <a:lnTo>
                          <a:pt x="0" y="1606"/>
                        </a:lnTo>
                        <a:lnTo>
                          <a:pt x="0" y="1740"/>
                        </a:lnTo>
                        <a:lnTo>
                          <a:pt x="0" y="1767"/>
                        </a:lnTo>
                        <a:cubicBezTo>
                          <a:pt x="0" y="1776"/>
                          <a:pt x="0" y="1785"/>
                          <a:pt x="9" y="1794"/>
                        </a:cubicBezTo>
                        <a:cubicBezTo>
                          <a:pt x="9" y="1785"/>
                          <a:pt x="9" y="1785"/>
                          <a:pt x="9" y="1785"/>
                        </a:cubicBezTo>
                        <a:lnTo>
                          <a:pt x="9" y="1749"/>
                        </a:lnTo>
                        <a:lnTo>
                          <a:pt x="9" y="1624"/>
                        </a:lnTo>
                        <a:lnTo>
                          <a:pt x="268" y="1624"/>
                        </a:lnTo>
                        <a:cubicBezTo>
                          <a:pt x="286" y="1615"/>
                          <a:pt x="303" y="1606"/>
                          <a:pt x="312" y="1597"/>
                        </a:cubicBezTo>
                        <a:cubicBezTo>
                          <a:pt x="321" y="1588"/>
                          <a:pt x="330" y="1571"/>
                          <a:pt x="339" y="1553"/>
                        </a:cubicBezTo>
                        <a:cubicBezTo>
                          <a:pt x="339" y="1535"/>
                          <a:pt x="339" y="1517"/>
                          <a:pt x="339" y="1499"/>
                        </a:cubicBezTo>
                        <a:cubicBezTo>
                          <a:pt x="339" y="1463"/>
                          <a:pt x="348" y="1428"/>
                          <a:pt x="348" y="1392"/>
                        </a:cubicBezTo>
                        <a:cubicBezTo>
                          <a:pt x="357" y="1321"/>
                          <a:pt x="366" y="1249"/>
                          <a:pt x="375" y="1160"/>
                        </a:cubicBezTo>
                        <a:cubicBezTo>
                          <a:pt x="410" y="841"/>
                          <a:pt x="446" y="452"/>
                          <a:pt x="481" y="28"/>
                        </a:cubicBezTo>
                        <a:lnTo>
                          <a:pt x="481" y="28"/>
                        </a:lnTo>
                        <a:lnTo>
                          <a:pt x="607" y="36"/>
                        </a:lnTo>
                        <a:lnTo>
                          <a:pt x="642" y="36"/>
                        </a:lnTo>
                        <a:cubicBezTo>
                          <a:pt x="588" y="630"/>
                          <a:pt x="535" y="1162"/>
                          <a:pt x="500" y="1553"/>
                        </a:cubicBezTo>
                        <a:cubicBezTo>
                          <a:pt x="491" y="1642"/>
                          <a:pt x="446" y="1722"/>
                          <a:pt x="366" y="1758"/>
                        </a:cubicBezTo>
                        <a:cubicBezTo>
                          <a:pt x="335" y="1771"/>
                          <a:pt x="303" y="1780"/>
                          <a:pt x="271" y="1785"/>
                        </a:cubicBezTo>
                        <a:lnTo>
                          <a:pt x="271" y="1785"/>
                        </a:lnTo>
                        <a:cubicBezTo>
                          <a:pt x="306" y="1784"/>
                          <a:pt x="340" y="1775"/>
                          <a:pt x="375" y="1758"/>
                        </a:cubicBezTo>
                        <a:cubicBezTo>
                          <a:pt x="455" y="1722"/>
                          <a:pt x="509" y="1642"/>
                          <a:pt x="517" y="1544"/>
                        </a:cubicBezTo>
                        <a:lnTo>
                          <a:pt x="660" y="18"/>
                        </a:lnTo>
                        <a:lnTo>
                          <a:pt x="660" y="9"/>
                        </a:lnTo>
                        <a:lnTo>
                          <a:pt x="607" y="9"/>
                        </a:lnTo>
                        <a:lnTo>
                          <a:pt x="482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17" name="Google Shape;517;p32"/>
                  <p:cNvSpPr/>
                  <p:nvPr/>
                </p:nvSpPr>
                <p:spPr>
                  <a:xfrm>
                    <a:off x="9234736" y="3909681"/>
                    <a:ext cx="723549" cy="865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79" h="536" extrusionOk="0">
                        <a:moveTo>
                          <a:pt x="268" y="0"/>
                        </a:moveTo>
                        <a:cubicBezTo>
                          <a:pt x="116" y="0"/>
                          <a:pt x="0" y="125"/>
                          <a:pt x="0" y="268"/>
                        </a:cubicBezTo>
                        <a:cubicBezTo>
                          <a:pt x="0" y="420"/>
                          <a:pt x="116" y="536"/>
                          <a:pt x="268" y="536"/>
                        </a:cubicBezTo>
                        <a:lnTo>
                          <a:pt x="4211" y="536"/>
                        </a:lnTo>
                        <a:cubicBezTo>
                          <a:pt x="4354" y="536"/>
                          <a:pt x="4479" y="420"/>
                          <a:pt x="4479" y="268"/>
                        </a:cubicBezTo>
                        <a:cubicBezTo>
                          <a:pt x="4479" y="125"/>
                          <a:pt x="4354" y="0"/>
                          <a:pt x="4211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18" name="Google Shape;518;p32"/>
                  <p:cNvSpPr/>
                  <p:nvPr/>
                </p:nvSpPr>
                <p:spPr>
                  <a:xfrm>
                    <a:off x="9962498" y="2966905"/>
                    <a:ext cx="178828" cy="7689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07" h="4760" extrusionOk="0">
                        <a:moveTo>
                          <a:pt x="824" y="0"/>
                        </a:moveTo>
                        <a:cubicBezTo>
                          <a:pt x="687" y="0"/>
                          <a:pt x="578" y="102"/>
                          <a:pt x="553" y="234"/>
                        </a:cubicBezTo>
                        <a:lnTo>
                          <a:pt x="18" y="4463"/>
                        </a:lnTo>
                        <a:cubicBezTo>
                          <a:pt x="0" y="4605"/>
                          <a:pt x="98" y="4739"/>
                          <a:pt x="250" y="4757"/>
                        </a:cubicBezTo>
                        <a:cubicBezTo>
                          <a:pt x="261" y="4758"/>
                          <a:pt x="272" y="4759"/>
                          <a:pt x="284" y="4759"/>
                        </a:cubicBezTo>
                        <a:cubicBezTo>
                          <a:pt x="413" y="4759"/>
                          <a:pt x="528" y="4665"/>
                          <a:pt x="544" y="4525"/>
                        </a:cubicBezTo>
                        <a:lnTo>
                          <a:pt x="1089" y="305"/>
                        </a:lnTo>
                        <a:cubicBezTo>
                          <a:pt x="1106" y="154"/>
                          <a:pt x="999" y="20"/>
                          <a:pt x="857" y="2"/>
                        </a:cubicBezTo>
                        <a:cubicBezTo>
                          <a:pt x="846" y="1"/>
                          <a:pt x="835" y="0"/>
                          <a:pt x="824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19" name="Google Shape;519;p32"/>
                  <p:cNvSpPr/>
                  <p:nvPr/>
                </p:nvSpPr>
                <p:spPr>
                  <a:xfrm>
                    <a:off x="9188534" y="3970261"/>
                    <a:ext cx="177374" cy="6918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98" h="4283" extrusionOk="0">
                        <a:moveTo>
                          <a:pt x="572" y="0"/>
                        </a:moveTo>
                        <a:lnTo>
                          <a:pt x="1" y="4282"/>
                        </a:lnTo>
                        <a:lnTo>
                          <a:pt x="233" y="4282"/>
                        </a:lnTo>
                        <a:lnTo>
                          <a:pt x="1098" y="161"/>
                        </a:lnTo>
                        <a:lnTo>
                          <a:pt x="572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0" name="Google Shape;520;p32"/>
                  <p:cNvSpPr/>
                  <p:nvPr/>
                </p:nvSpPr>
                <p:spPr>
                  <a:xfrm>
                    <a:off x="9822600" y="3970261"/>
                    <a:ext cx="180443" cy="6918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7" h="4283" extrusionOk="0">
                        <a:moveTo>
                          <a:pt x="527" y="0"/>
                        </a:moveTo>
                        <a:lnTo>
                          <a:pt x="1" y="161"/>
                        </a:lnTo>
                        <a:lnTo>
                          <a:pt x="884" y="4282"/>
                        </a:lnTo>
                        <a:lnTo>
                          <a:pt x="1116" y="4282"/>
                        </a:lnTo>
                        <a:lnTo>
                          <a:pt x="527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1" name="Google Shape;521;p32"/>
                  <p:cNvSpPr/>
                  <p:nvPr/>
                </p:nvSpPr>
                <p:spPr>
                  <a:xfrm>
                    <a:off x="9253475" y="3994654"/>
                    <a:ext cx="670240" cy="30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49" h="19" extrusionOk="0">
                        <a:moveTo>
                          <a:pt x="2079" y="1"/>
                        </a:moveTo>
                        <a:cubicBezTo>
                          <a:pt x="928" y="1"/>
                          <a:pt x="0" y="1"/>
                          <a:pt x="0" y="10"/>
                        </a:cubicBezTo>
                        <a:cubicBezTo>
                          <a:pt x="0" y="19"/>
                          <a:pt x="928" y="19"/>
                          <a:pt x="2079" y="19"/>
                        </a:cubicBezTo>
                        <a:cubicBezTo>
                          <a:pt x="3221" y="19"/>
                          <a:pt x="4148" y="19"/>
                          <a:pt x="4148" y="10"/>
                        </a:cubicBezTo>
                        <a:cubicBezTo>
                          <a:pt x="4148" y="1"/>
                          <a:pt x="3221" y="1"/>
                          <a:pt x="2079" y="1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2" name="Google Shape;522;p32"/>
                  <p:cNvSpPr/>
                  <p:nvPr/>
                </p:nvSpPr>
                <p:spPr>
                  <a:xfrm>
                    <a:off x="8652526" y="4347791"/>
                    <a:ext cx="402241" cy="3229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0" h="1999" extrusionOk="0">
                        <a:moveTo>
                          <a:pt x="1249" y="0"/>
                        </a:moveTo>
                        <a:lnTo>
                          <a:pt x="1294" y="1276"/>
                        </a:lnTo>
                        <a:cubicBezTo>
                          <a:pt x="1294" y="1276"/>
                          <a:pt x="18" y="1731"/>
                          <a:pt x="0" y="1972"/>
                        </a:cubicBezTo>
                        <a:lnTo>
                          <a:pt x="2480" y="1999"/>
                        </a:lnTo>
                        <a:lnTo>
                          <a:pt x="2489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3" name="Google Shape;523;p32"/>
                  <p:cNvSpPr/>
                  <p:nvPr/>
                </p:nvSpPr>
                <p:spPr>
                  <a:xfrm>
                    <a:off x="8348336" y="3947160"/>
                    <a:ext cx="507405" cy="3791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141" h="2347" extrusionOk="0">
                        <a:moveTo>
                          <a:pt x="2070" y="0"/>
                        </a:moveTo>
                        <a:lnTo>
                          <a:pt x="1473" y="1133"/>
                        </a:lnTo>
                        <a:cubicBezTo>
                          <a:pt x="1473" y="1133"/>
                          <a:pt x="769" y="997"/>
                          <a:pt x="331" y="997"/>
                        </a:cubicBezTo>
                        <a:cubicBezTo>
                          <a:pt x="165" y="997"/>
                          <a:pt x="38" y="1017"/>
                          <a:pt x="1" y="1071"/>
                        </a:cubicBezTo>
                        <a:lnTo>
                          <a:pt x="2133" y="2347"/>
                        </a:lnTo>
                        <a:lnTo>
                          <a:pt x="3141" y="625"/>
                        </a:lnTo>
                        <a:lnTo>
                          <a:pt x="207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4" name="Google Shape;524;p32"/>
                  <p:cNvSpPr/>
                  <p:nvPr/>
                </p:nvSpPr>
                <p:spPr>
                  <a:xfrm>
                    <a:off x="9939397" y="3634409"/>
                    <a:ext cx="1615" cy="743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" h="46" extrusionOk="0">
                        <a:moveTo>
                          <a:pt x="1" y="0"/>
                        </a:moveTo>
                        <a:lnTo>
                          <a:pt x="9" y="45"/>
                        </a:lnTo>
                        <a:cubicBezTo>
                          <a:pt x="9" y="18"/>
                          <a:pt x="1" y="1"/>
                          <a:pt x="1" y="0"/>
                        </a:cubicBezTo>
                        <a:close/>
                      </a:path>
                    </a:pathLst>
                  </a:custGeom>
                  <a:solidFill>
                    <a:srgbClr val="1A2E3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5" name="Google Shape;525;p32"/>
                  <p:cNvSpPr/>
                  <p:nvPr/>
                </p:nvSpPr>
                <p:spPr>
                  <a:xfrm>
                    <a:off x="8603416" y="3308572"/>
                    <a:ext cx="1346134" cy="87653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333" h="5426" extrusionOk="0">
                        <a:moveTo>
                          <a:pt x="2900" y="0"/>
                        </a:moveTo>
                        <a:cubicBezTo>
                          <a:pt x="2357" y="0"/>
                          <a:pt x="1877" y="456"/>
                          <a:pt x="1562" y="1116"/>
                        </a:cubicBezTo>
                        <a:cubicBezTo>
                          <a:pt x="1312" y="1634"/>
                          <a:pt x="1" y="4658"/>
                          <a:pt x="1" y="4658"/>
                        </a:cubicBezTo>
                        <a:lnTo>
                          <a:pt x="1160" y="5425"/>
                        </a:lnTo>
                        <a:lnTo>
                          <a:pt x="3212" y="1670"/>
                        </a:lnTo>
                        <a:lnTo>
                          <a:pt x="6415" y="3748"/>
                        </a:lnTo>
                        <a:cubicBezTo>
                          <a:pt x="6415" y="3748"/>
                          <a:pt x="7048" y="3730"/>
                          <a:pt x="7655" y="3730"/>
                        </a:cubicBezTo>
                        <a:cubicBezTo>
                          <a:pt x="8208" y="3730"/>
                          <a:pt x="8333" y="2312"/>
                          <a:pt x="8315" y="2062"/>
                        </a:cubicBezTo>
                        <a:lnTo>
                          <a:pt x="5469" y="992"/>
                        </a:lnTo>
                        <a:cubicBezTo>
                          <a:pt x="5469" y="992"/>
                          <a:pt x="3783" y="207"/>
                          <a:pt x="3168" y="37"/>
                        </a:cubicBezTo>
                        <a:cubicBezTo>
                          <a:pt x="3077" y="12"/>
                          <a:pt x="2988" y="0"/>
                          <a:pt x="2900" y="0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6" name="Google Shape;526;p32"/>
                  <p:cNvSpPr/>
                  <p:nvPr/>
                </p:nvSpPr>
                <p:spPr>
                  <a:xfrm>
                    <a:off x="9940851" y="3641678"/>
                    <a:ext cx="162" cy="16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extrusionOk="0">
                        <a:moveTo>
                          <a:pt x="0" y="0"/>
                        </a:moveTo>
                        <a:close/>
                      </a:path>
                    </a:pathLst>
                  </a:custGeom>
                  <a:solidFill>
                    <a:srgbClr val="1A2E3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7" name="Google Shape;527;p32"/>
                  <p:cNvSpPr/>
                  <p:nvPr/>
                </p:nvSpPr>
                <p:spPr>
                  <a:xfrm>
                    <a:off x="8828287" y="3607592"/>
                    <a:ext cx="823059" cy="85423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095" h="5288" extrusionOk="0">
                        <a:moveTo>
                          <a:pt x="1811" y="1"/>
                        </a:moveTo>
                        <a:cubicBezTo>
                          <a:pt x="1583" y="1"/>
                          <a:pt x="1261" y="23"/>
                          <a:pt x="964" y="122"/>
                        </a:cubicBezTo>
                        <a:cubicBezTo>
                          <a:pt x="429" y="309"/>
                          <a:pt x="357" y="1228"/>
                          <a:pt x="357" y="1228"/>
                        </a:cubicBezTo>
                        <a:lnTo>
                          <a:pt x="0" y="5189"/>
                        </a:lnTo>
                        <a:lnTo>
                          <a:pt x="1535" y="5287"/>
                        </a:lnTo>
                        <a:cubicBezTo>
                          <a:pt x="1535" y="5287"/>
                          <a:pt x="1785" y="3200"/>
                          <a:pt x="1838" y="2870"/>
                        </a:cubicBezTo>
                        <a:cubicBezTo>
                          <a:pt x="1883" y="2593"/>
                          <a:pt x="2034" y="1951"/>
                          <a:pt x="2034" y="1951"/>
                        </a:cubicBezTo>
                        <a:lnTo>
                          <a:pt x="5094" y="1897"/>
                        </a:lnTo>
                        <a:lnTo>
                          <a:pt x="2115" y="15"/>
                        </a:lnTo>
                        <a:cubicBezTo>
                          <a:pt x="2115" y="15"/>
                          <a:pt x="1993" y="1"/>
                          <a:pt x="1811" y="1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8" name="Google Shape;528;p32"/>
                  <p:cNvSpPr/>
                  <p:nvPr/>
                </p:nvSpPr>
                <p:spPr>
                  <a:xfrm>
                    <a:off x="8829741" y="3605654"/>
                    <a:ext cx="809974" cy="83598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014" h="5175" extrusionOk="0">
                        <a:moveTo>
                          <a:pt x="4960" y="1713"/>
                        </a:moveTo>
                        <a:lnTo>
                          <a:pt x="5005" y="1740"/>
                        </a:lnTo>
                        <a:lnTo>
                          <a:pt x="5014" y="1740"/>
                        </a:lnTo>
                        <a:lnTo>
                          <a:pt x="5005" y="1731"/>
                        </a:lnTo>
                        <a:lnTo>
                          <a:pt x="4960" y="1713"/>
                        </a:lnTo>
                        <a:close/>
                        <a:moveTo>
                          <a:pt x="1677" y="0"/>
                        </a:moveTo>
                        <a:cubicBezTo>
                          <a:pt x="1499" y="9"/>
                          <a:pt x="1321" y="36"/>
                          <a:pt x="1142" y="71"/>
                        </a:cubicBezTo>
                        <a:cubicBezTo>
                          <a:pt x="1098" y="80"/>
                          <a:pt x="1053" y="98"/>
                          <a:pt x="1008" y="116"/>
                        </a:cubicBezTo>
                        <a:cubicBezTo>
                          <a:pt x="964" y="134"/>
                          <a:pt x="919" y="161"/>
                          <a:pt x="884" y="178"/>
                        </a:cubicBezTo>
                        <a:lnTo>
                          <a:pt x="821" y="223"/>
                        </a:lnTo>
                        <a:lnTo>
                          <a:pt x="794" y="241"/>
                        </a:lnTo>
                        <a:lnTo>
                          <a:pt x="768" y="268"/>
                        </a:lnTo>
                        <a:lnTo>
                          <a:pt x="723" y="321"/>
                        </a:lnTo>
                        <a:cubicBezTo>
                          <a:pt x="705" y="339"/>
                          <a:pt x="687" y="357"/>
                          <a:pt x="669" y="375"/>
                        </a:cubicBezTo>
                        <a:cubicBezTo>
                          <a:pt x="562" y="500"/>
                          <a:pt x="482" y="651"/>
                          <a:pt x="429" y="812"/>
                        </a:cubicBezTo>
                        <a:cubicBezTo>
                          <a:pt x="384" y="972"/>
                          <a:pt x="348" y="1133"/>
                          <a:pt x="339" y="1294"/>
                        </a:cubicBezTo>
                        <a:cubicBezTo>
                          <a:pt x="313" y="1615"/>
                          <a:pt x="286" y="1918"/>
                          <a:pt x="259" y="2212"/>
                        </a:cubicBezTo>
                        <a:cubicBezTo>
                          <a:pt x="206" y="2801"/>
                          <a:pt x="161" y="3328"/>
                          <a:pt x="116" y="3765"/>
                        </a:cubicBezTo>
                        <a:cubicBezTo>
                          <a:pt x="81" y="4211"/>
                          <a:pt x="54" y="4568"/>
                          <a:pt x="27" y="4817"/>
                        </a:cubicBezTo>
                        <a:cubicBezTo>
                          <a:pt x="18" y="4942"/>
                          <a:pt x="9" y="5040"/>
                          <a:pt x="9" y="5103"/>
                        </a:cubicBezTo>
                        <a:cubicBezTo>
                          <a:pt x="18" y="5040"/>
                          <a:pt x="27" y="4942"/>
                          <a:pt x="36" y="4817"/>
                        </a:cubicBezTo>
                        <a:cubicBezTo>
                          <a:pt x="63" y="4568"/>
                          <a:pt x="98" y="4211"/>
                          <a:pt x="134" y="3774"/>
                        </a:cubicBezTo>
                        <a:cubicBezTo>
                          <a:pt x="179" y="3328"/>
                          <a:pt x="214" y="2801"/>
                          <a:pt x="277" y="2212"/>
                        </a:cubicBezTo>
                        <a:cubicBezTo>
                          <a:pt x="304" y="1918"/>
                          <a:pt x="330" y="1615"/>
                          <a:pt x="357" y="1294"/>
                        </a:cubicBezTo>
                        <a:cubicBezTo>
                          <a:pt x="366" y="1133"/>
                          <a:pt x="393" y="972"/>
                          <a:pt x="446" y="821"/>
                        </a:cubicBezTo>
                        <a:cubicBezTo>
                          <a:pt x="500" y="660"/>
                          <a:pt x="580" y="509"/>
                          <a:pt x="678" y="384"/>
                        </a:cubicBezTo>
                        <a:cubicBezTo>
                          <a:pt x="696" y="366"/>
                          <a:pt x="714" y="348"/>
                          <a:pt x="732" y="330"/>
                        </a:cubicBezTo>
                        <a:lnTo>
                          <a:pt x="776" y="286"/>
                        </a:lnTo>
                        <a:lnTo>
                          <a:pt x="803" y="259"/>
                        </a:lnTo>
                        <a:lnTo>
                          <a:pt x="830" y="241"/>
                        </a:lnTo>
                        <a:lnTo>
                          <a:pt x="892" y="196"/>
                        </a:lnTo>
                        <a:cubicBezTo>
                          <a:pt x="928" y="170"/>
                          <a:pt x="973" y="152"/>
                          <a:pt x="1008" y="134"/>
                        </a:cubicBezTo>
                        <a:cubicBezTo>
                          <a:pt x="1053" y="116"/>
                          <a:pt x="1098" y="98"/>
                          <a:pt x="1142" y="89"/>
                        </a:cubicBezTo>
                        <a:cubicBezTo>
                          <a:pt x="1312" y="54"/>
                          <a:pt x="1490" y="27"/>
                          <a:pt x="1677" y="18"/>
                        </a:cubicBezTo>
                        <a:lnTo>
                          <a:pt x="2088" y="36"/>
                        </a:lnTo>
                        <a:lnTo>
                          <a:pt x="2079" y="36"/>
                        </a:lnTo>
                        <a:lnTo>
                          <a:pt x="2400" y="214"/>
                        </a:lnTo>
                        <a:lnTo>
                          <a:pt x="2703" y="393"/>
                        </a:lnTo>
                        <a:lnTo>
                          <a:pt x="3265" y="723"/>
                        </a:lnTo>
                        <a:lnTo>
                          <a:pt x="4193" y="1267"/>
                        </a:lnTo>
                        <a:lnTo>
                          <a:pt x="4800" y="1615"/>
                        </a:lnTo>
                        <a:lnTo>
                          <a:pt x="4193" y="1249"/>
                        </a:lnTo>
                        <a:lnTo>
                          <a:pt x="3265" y="705"/>
                        </a:lnTo>
                        <a:lnTo>
                          <a:pt x="2703" y="375"/>
                        </a:lnTo>
                        <a:lnTo>
                          <a:pt x="2409" y="196"/>
                        </a:lnTo>
                        <a:lnTo>
                          <a:pt x="2088" y="18"/>
                        </a:lnTo>
                        <a:lnTo>
                          <a:pt x="1677" y="0"/>
                        </a:lnTo>
                        <a:close/>
                        <a:moveTo>
                          <a:pt x="9" y="5103"/>
                        </a:moveTo>
                        <a:lnTo>
                          <a:pt x="9" y="5103"/>
                        </a:lnTo>
                        <a:cubicBezTo>
                          <a:pt x="9" y="5130"/>
                          <a:pt x="0" y="5156"/>
                          <a:pt x="0" y="5174"/>
                        </a:cubicBezTo>
                        <a:cubicBezTo>
                          <a:pt x="0" y="5156"/>
                          <a:pt x="9" y="5139"/>
                          <a:pt x="9" y="5103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29" name="Google Shape;529;p32"/>
                  <p:cNvSpPr/>
                  <p:nvPr/>
                </p:nvSpPr>
                <p:spPr>
                  <a:xfrm>
                    <a:off x="8604870" y="3314873"/>
                    <a:ext cx="445534" cy="74341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8" h="4602" extrusionOk="0">
                        <a:moveTo>
                          <a:pt x="2725" y="0"/>
                        </a:moveTo>
                        <a:cubicBezTo>
                          <a:pt x="2713" y="0"/>
                          <a:pt x="2699" y="2"/>
                          <a:pt x="2686" y="7"/>
                        </a:cubicBezTo>
                        <a:cubicBezTo>
                          <a:pt x="2659" y="7"/>
                          <a:pt x="2623" y="7"/>
                          <a:pt x="2597" y="16"/>
                        </a:cubicBezTo>
                        <a:lnTo>
                          <a:pt x="2543" y="34"/>
                        </a:lnTo>
                        <a:lnTo>
                          <a:pt x="2606" y="25"/>
                        </a:lnTo>
                        <a:cubicBezTo>
                          <a:pt x="2632" y="16"/>
                          <a:pt x="2659" y="7"/>
                          <a:pt x="2695" y="7"/>
                        </a:cubicBezTo>
                        <a:lnTo>
                          <a:pt x="2757" y="7"/>
                        </a:lnTo>
                        <a:cubicBezTo>
                          <a:pt x="2748" y="2"/>
                          <a:pt x="2737" y="0"/>
                          <a:pt x="2725" y="0"/>
                        </a:cubicBezTo>
                        <a:close/>
                        <a:moveTo>
                          <a:pt x="2543" y="34"/>
                        </a:moveTo>
                        <a:lnTo>
                          <a:pt x="2481" y="52"/>
                        </a:lnTo>
                        <a:cubicBezTo>
                          <a:pt x="2463" y="60"/>
                          <a:pt x="2436" y="69"/>
                          <a:pt x="2418" y="78"/>
                        </a:cubicBezTo>
                        <a:cubicBezTo>
                          <a:pt x="2400" y="87"/>
                          <a:pt x="2383" y="96"/>
                          <a:pt x="2356" y="114"/>
                        </a:cubicBezTo>
                        <a:cubicBezTo>
                          <a:pt x="2258" y="168"/>
                          <a:pt x="2168" y="239"/>
                          <a:pt x="2079" y="319"/>
                        </a:cubicBezTo>
                        <a:cubicBezTo>
                          <a:pt x="1874" y="533"/>
                          <a:pt x="1687" y="774"/>
                          <a:pt x="1544" y="1033"/>
                        </a:cubicBezTo>
                        <a:cubicBezTo>
                          <a:pt x="1366" y="1354"/>
                          <a:pt x="1214" y="1684"/>
                          <a:pt x="1089" y="2023"/>
                        </a:cubicBezTo>
                        <a:lnTo>
                          <a:pt x="1062" y="2094"/>
                        </a:lnTo>
                        <a:cubicBezTo>
                          <a:pt x="768" y="2799"/>
                          <a:pt x="500" y="3424"/>
                          <a:pt x="304" y="3879"/>
                        </a:cubicBezTo>
                        <a:lnTo>
                          <a:pt x="81" y="4414"/>
                        </a:lnTo>
                        <a:lnTo>
                          <a:pt x="18" y="4566"/>
                        </a:lnTo>
                        <a:lnTo>
                          <a:pt x="81" y="4423"/>
                        </a:lnTo>
                        <a:lnTo>
                          <a:pt x="322" y="3888"/>
                        </a:lnTo>
                        <a:cubicBezTo>
                          <a:pt x="518" y="3433"/>
                          <a:pt x="786" y="2808"/>
                          <a:pt x="1089" y="2112"/>
                        </a:cubicBezTo>
                        <a:cubicBezTo>
                          <a:pt x="1098" y="2086"/>
                          <a:pt x="1107" y="2059"/>
                          <a:pt x="1116" y="2032"/>
                        </a:cubicBezTo>
                        <a:cubicBezTo>
                          <a:pt x="1241" y="1693"/>
                          <a:pt x="1392" y="1363"/>
                          <a:pt x="1571" y="1042"/>
                        </a:cubicBezTo>
                        <a:cubicBezTo>
                          <a:pt x="1713" y="783"/>
                          <a:pt x="1892" y="542"/>
                          <a:pt x="2097" y="328"/>
                        </a:cubicBezTo>
                        <a:cubicBezTo>
                          <a:pt x="2177" y="248"/>
                          <a:pt x="2267" y="176"/>
                          <a:pt x="2365" y="123"/>
                        </a:cubicBezTo>
                        <a:cubicBezTo>
                          <a:pt x="2383" y="105"/>
                          <a:pt x="2409" y="96"/>
                          <a:pt x="2427" y="87"/>
                        </a:cubicBezTo>
                        <a:cubicBezTo>
                          <a:pt x="2445" y="78"/>
                          <a:pt x="2472" y="69"/>
                          <a:pt x="2490" y="60"/>
                        </a:cubicBezTo>
                        <a:lnTo>
                          <a:pt x="2543" y="34"/>
                        </a:lnTo>
                        <a:close/>
                        <a:moveTo>
                          <a:pt x="18" y="4566"/>
                        </a:moveTo>
                        <a:lnTo>
                          <a:pt x="18" y="4566"/>
                        </a:lnTo>
                        <a:cubicBezTo>
                          <a:pt x="10" y="4583"/>
                          <a:pt x="1" y="4592"/>
                          <a:pt x="1" y="4601"/>
                        </a:cubicBezTo>
                        <a:cubicBezTo>
                          <a:pt x="10" y="4592"/>
                          <a:pt x="10" y="4583"/>
                          <a:pt x="18" y="4566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30" name="Google Shape;530;p32"/>
                  <p:cNvSpPr/>
                  <p:nvPr/>
                </p:nvSpPr>
                <p:spPr>
                  <a:xfrm>
                    <a:off x="9472531" y="2696155"/>
                    <a:ext cx="604007" cy="94647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39" h="5859" extrusionOk="0">
                        <a:moveTo>
                          <a:pt x="2641" y="1"/>
                        </a:moveTo>
                        <a:cubicBezTo>
                          <a:pt x="2489" y="90"/>
                          <a:pt x="2329" y="161"/>
                          <a:pt x="2159" y="224"/>
                        </a:cubicBezTo>
                        <a:cubicBezTo>
                          <a:pt x="1847" y="358"/>
                          <a:pt x="1249" y="572"/>
                          <a:pt x="1249" y="572"/>
                        </a:cubicBezTo>
                        <a:lnTo>
                          <a:pt x="1240" y="688"/>
                        </a:lnTo>
                        <a:lnTo>
                          <a:pt x="749" y="1821"/>
                        </a:lnTo>
                        <a:lnTo>
                          <a:pt x="0" y="4738"/>
                        </a:lnTo>
                        <a:lnTo>
                          <a:pt x="2899" y="5853"/>
                        </a:lnTo>
                        <a:cubicBezTo>
                          <a:pt x="2899" y="5853"/>
                          <a:pt x="2907" y="5859"/>
                          <a:pt x="2922" y="5859"/>
                        </a:cubicBezTo>
                        <a:cubicBezTo>
                          <a:pt x="2952" y="5859"/>
                          <a:pt x="3014" y="5834"/>
                          <a:pt x="3105" y="5684"/>
                        </a:cubicBezTo>
                        <a:cubicBezTo>
                          <a:pt x="3238" y="5461"/>
                          <a:pt x="3381" y="3427"/>
                          <a:pt x="3560" y="2204"/>
                        </a:cubicBezTo>
                        <a:cubicBezTo>
                          <a:pt x="3738" y="982"/>
                          <a:pt x="2685" y="117"/>
                          <a:pt x="2685" y="117"/>
                        </a:cubicBezTo>
                        <a:lnTo>
                          <a:pt x="2641" y="1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31" name="Google Shape;531;p32"/>
                  <p:cNvSpPr/>
                  <p:nvPr/>
                </p:nvSpPr>
                <p:spPr>
                  <a:xfrm>
                    <a:off x="9115031" y="2812145"/>
                    <a:ext cx="841798" cy="58639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211" h="3630" extrusionOk="0">
                        <a:moveTo>
                          <a:pt x="4565" y="1"/>
                        </a:moveTo>
                        <a:cubicBezTo>
                          <a:pt x="4258" y="1"/>
                          <a:pt x="3893" y="306"/>
                          <a:pt x="3632" y="568"/>
                        </a:cubicBezTo>
                        <a:cubicBezTo>
                          <a:pt x="3275" y="915"/>
                          <a:pt x="2124" y="2298"/>
                          <a:pt x="2124" y="2298"/>
                        </a:cubicBezTo>
                        <a:lnTo>
                          <a:pt x="1" y="3119"/>
                        </a:lnTo>
                        <a:lnTo>
                          <a:pt x="1205" y="3610"/>
                        </a:lnTo>
                        <a:cubicBezTo>
                          <a:pt x="1306" y="3623"/>
                          <a:pt x="1407" y="3629"/>
                          <a:pt x="1508" y="3629"/>
                        </a:cubicBezTo>
                        <a:cubicBezTo>
                          <a:pt x="2081" y="3629"/>
                          <a:pt x="2635" y="3416"/>
                          <a:pt x="3061" y="3021"/>
                        </a:cubicBezTo>
                        <a:cubicBezTo>
                          <a:pt x="3426" y="2691"/>
                          <a:pt x="3837" y="2316"/>
                          <a:pt x="4140" y="2048"/>
                        </a:cubicBezTo>
                        <a:cubicBezTo>
                          <a:pt x="4666" y="1585"/>
                          <a:pt x="5211" y="1147"/>
                          <a:pt x="5041" y="452"/>
                        </a:cubicBezTo>
                        <a:cubicBezTo>
                          <a:pt x="5014" y="389"/>
                          <a:pt x="4988" y="327"/>
                          <a:pt x="4961" y="273"/>
                        </a:cubicBezTo>
                        <a:cubicBezTo>
                          <a:pt x="4857" y="77"/>
                          <a:pt x="4718" y="1"/>
                          <a:pt x="4565" y="1"/>
                        </a:cubicBezTo>
                        <a:close/>
                      </a:path>
                    </a:pathLst>
                  </a:custGeom>
                  <a:solidFill>
                    <a:srgbClr val="6F4439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32" name="Google Shape;532;p32"/>
                  <p:cNvSpPr/>
                  <p:nvPr/>
                </p:nvSpPr>
                <p:spPr>
                  <a:xfrm>
                    <a:off x="9567520" y="2796636"/>
                    <a:ext cx="409510" cy="3954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35" h="2448" extrusionOk="0">
                        <a:moveTo>
                          <a:pt x="1689" y="1"/>
                        </a:moveTo>
                        <a:cubicBezTo>
                          <a:pt x="1486" y="1"/>
                          <a:pt x="1270" y="63"/>
                          <a:pt x="1045" y="217"/>
                        </a:cubicBezTo>
                        <a:cubicBezTo>
                          <a:pt x="688" y="476"/>
                          <a:pt x="1" y="1386"/>
                          <a:pt x="1" y="1386"/>
                        </a:cubicBezTo>
                        <a:cubicBezTo>
                          <a:pt x="37" y="1458"/>
                          <a:pt x="1214" y="2448"/>
                          <a:pt x="1214" y="2448"/>
                        </a:cubicBezTo>
                        <a:cubicBezTo>
                          <a:pt x="1214" y="2448"/>
                          <a:pt x="2160" y="1511"/>
                          <a:pt x="2347" y="1056"/>
                        </a:cubicBezTo>
                        <a:cubicBezTo>
                          <a:pt x="2534" y="619"/>
                          <a:pt x="2365" y="173"/>
                          <a:pt x="2053" y="66"/>
                        </a:cubicBezTo>
                        <a:cubicBezTo>
                          <a:pt x="1937" y="25"/>
                          <a:pt x="1815" y="1"/>
                          <a:pt x="1689" y="1"/>
                        </a:cubicBez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33" name="Google Shape;533;p32"/>
                  <p:cNvSpPr/>
                  <p:nvPr/>
                </p:nvSpPr>
                <p:spPr>
                  <a:xfrm>
                    <a:off x="9563319" y="2795182"/>
                    <a:ext cx="400787" cy="3998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81" h="2475" extrusionOk="0">
                        <a:moveTo>
                          <a:pt x="1727" y="0"/>
                        </a:moveTo>
                        <a:cubicBezTo>
                          <a:pt x="1598" y="0"/>
                          <a:pt x="1466" y="22"/>
                          <a:pt x="1347" y="66"/>
                        </a:cubicBezTo>
                        <a:cubicBezTo>
                          <a:pt x="1231" y="119"/>
                          <a:pt x="1115" y="182"/>
                          <a:pt x="1008" y="262"/>
                        </a:cubicBezTo>
                        <a:cubicBezTo>
                          <a:pt x="892" y="351"/>
                          <a:pt x="785" y="458"/>
                          <a:pt x="687" y="574"/>
                        </a:cubicBezTo>
                        <a:cubicBezTo>
                          <a:pt x="473" y="806"/>
                          <a:pt x="241" y="1083"/>
                          <a:pt x="9" y="1386"/>
                        </a:cubicBezTo>
                        <a:lnTo>
                          <a:pt x="0" y="1395"/>
                        </a:lnTo>
                        <a:lnTo>
                          <a:pt x="9" y="1404"/>
                        </a:lnTo>
                        <a:cubicBezTo>
                          <a:pt x="27" y="1422"/>
                          <a:pt x="36" y="1431"/>
                          <a:pt x="54" y="1449"/>
                        </a:cubicBezTo>
                        <a:cubicBezTo>
                          <a:pt x="63" y="1458"/>
                          <a:pt x="80" y="1475"/>
                          <a:pt x="89" y="1484"/>
                        </a:cubicBezTo>
                        <a:lnTo>
                          <a:pt x="179" y="1565"/>
                        </a:lnTo>
                        <a:lnTo>
                          <a:pt x="357" y="1725"/>
                        </a:lnTo>
                        <a:lnTo>
                          <a:pt x="732" y="2046"/>
                        </a:lnTo>
                        <a:lnTo>
                          <a:pt x="1231" y="2466"/>
                        </a:lnTo>
                        <a:lnTo>
                          <a:pt x="1240" y="2475"/>
                        </a:lnTo>
                        <a:lnTo>
                          <a:pt x="1249" y="2466"/>
                        </a:lnTo>
                        <a:cubicBezTo>
                          <a:pt x="1535" y="2189"/>
                          <a:pt x="1793" y="1904"/>
                          <a:pt x="2043" y="1600"/>
                        </a:cubicBezTo>
                        <a:cubicBezTo>
                          <a:pt x="2150" y="1467"/>
                          <a:pt x="2248" y="1333"/>
                          <a:pt x="2329" y="1190"/>
                        </a:cubicBezTo>
                        <a:cubicBezTo>
                          <a:pt x="2400" y="1056"/>
                          <a:pt x="2445" y="913"/>
                          <a:pt x="2462" y="771"/>
                        </a:cubicBezTo>
                        <a:cubicBezTo>
                          <a:pt x="2480" y="557"/>
                          <a:pt x="2418" y="351"/>
                          <a:pt x="2275" y="191"/>
                        </a:cubicBezTo>
                        <a:cubicBezTo>
                          <a:pt x="2230" y="155"/>
                          <a:pt x="2186" y="119"/>
                          <a:pt x="2141" y="93"/>
                        </a:cubicBezTo>
                        <a:lnTo>
                          <a:pt x="2097" y="75"/>
                        </a:lnTo>
                        <a:lnTo>
                          <a:pt x="2079" y="75"/>
                        </a:lnTo>
                        <a:cubicBezTo>
                          <a:pt x="2150" y="102"/>
                          <a:pt x="2213" y="146"/>
                          <a:pt x="2266" y="200"/>
                        </a:cubicBezTo>
                        <a:cubicBezTo>
                          <a:pt x="2400" y="360"/>
                          <a:pt x="2462" y="565"/>
                          <a:pt x="2436" y="771"/>
                        </a:cubicBezTo>
                        <a:cubicBezTo>
                          <a:pt x="2427" y="913"/>
                          <a:pt x="2382" y="1047"/>
                          <a:pt x="2311" y="1172"/>
                        </a:cubicBezTo>
                        <a:cubicBezTo>
                          <a:pt x="2221" y="1315"/>
                          <a:pt x="2123" y="1449"/>
                          <a:pt x="2016" y="1582"/>
                        </a:cubicBezTo>
                        <a:cubicBezTo>
                          <a:pt x="1795" y="1848"/>
                          <a:pt x="1531" y="2139"/>
                          <a:pt x="1239" y="2431"/>
                        </a:cubicBezTo>
                        <a:lnTo>
                          <a:pt x="1239" y="2431"/>
                        </a:lnTo>
                        <a:lnTo>
                          <a:pt x="750" y="2020"/>
                        </a:lnTo>
                        <a:lnTo>
                          <a:pt x="375" y="1698"/>
                        </a:lnTo>
                        <a:lnTo>
                          <a:pt x="196" y="1547"/>
                        </a:lnTo>
                        <a:lnTo>
                          <a:pt x="116" y="1467"/>
                        </a:lnTo>
                        <a:cubicBezTo>
                          <a:pt x="91" y="1441"/>
                          <a:pt x="65" y="1424"/>
                          <a:pt x="40" y="1399"/>
                        </a:cubicBezTo>
                        <a:lnTo>
                          <a:pt x="40" y="1399"/>
                        </a:lnTo>
                        <a:cubicBezTo>
                          <a:pt x="270" y="1098"/>
                          <a:pt x="492" y="832"/>
                          <a:pt x="705" y="592"/>
                        </a:cubicBezTo>
                        <a:cubicBezTo>
                          <a:pt x="803" y="485"/>
                          <a:pt x="910" y="378"/>
                          <a:pt x="1026" y="280"/>
                        </a:cubicBezTo>
                        <a:cubicBezTo>
                          <a:pt x="1124" y="200"/>
                          <a:pt x="1231" y="137"/>
                          <a:pt x="1356" y="93"/>
                        </a:cubicBezTo>
                        <a:cubicBezTo>
                          <a:pt x="1476" y="42"/>
                          <a:pt x="1601" y="18"/>
                          <a:pt x="1730" y="18"/>
                        </a:cubicBezTo>
                        <a:cubicBezTo>
                          <a:pt x="1783" y="18"/>
                          <a:pt x="1837" y="22"/>
                          <a:pt x="1891" y="30"/>
                        </a:cubicBezTo>
                        <a:cubicBezTo>
                          <a:pt x="1936" y="39"/>
                          <a:pt x="1981" y="48"/>
                          <a:pt x="2034" y="57"/>
                        </a:cubicBezTo>
                        <a:lnTo>
                          <a:pt x="2070" y="66"/>
                        </a:lnTo>
                        <a:lnTo>
                          <a:pt x="2079" y="66"/>
                        </a:lnTo>
                        <a:cubicBezTo>
                          <a:pt x="2016" y="48"/>
                          <a:pt x="1954" y="30"/>
                          <a:pt x="1891" y="12"/>
                        </a:cubicBezTo>
                        <a:cubicBezTo>
                          <a:pt x="1838" y="4"/>
                          <a:pt x="1783" y="0"/>
                          <a:pt x="1727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534" name="Google Shape;534;p32"/>
                <p:cNvSpPr/>
                <p:nvPr/>
              </p:nvSpPr>
              <p:spPr>
                <a:xfrm>
                  <a:off x="6698122" y="2920801"/>
                  <a:ext cx="21948" cy="218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1" extrusionOk="0">
                      <a:moveTo>
                        <a:pt x="81" y="0"/>
                      </a:moveTo>
                      <a:cubicBezTo>
                        <a:pt x="36" y="0"/>
                        <a:pt x="1" y="36"/>
                        <a:pt x="1" y="81"/>
                      </a:cubicBezTo>
                      <a:cubicBezTo>
                        <a:pt x="1" y="125"/>
                        <a:pt x="36" y="161"/>
                        <a:pt x="81" y="161"/>
                      </a:cubicBezTo>
                      <a:cubicBezTo>
                        <a:pt x="126" y="161"/>
                        <a:pt x="161" y="125"/>
                        <a:pt x="161" y="81"/>
                      </a:cubicBezTo>
                      <a:cubicBezTo>
                        <a:pt x="161" y="36"/>
                        <a:pt x="126" y="0"/>
                        <a:pt x="8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5" name="Google Shape;535;p32"/>
                <p:cNvSpPr/>
                <p:nvPr/>
              </p:nvSpPr>
              <p:spPr>
                <a:xfrm>
                  <a:off x="6694600" y="2884492"/>
                  <a:ext cx="46063" cy="136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" h="101" extrusionOk="0">
                      <a:moveTo>
                        <a:pt x="161" y="1"/>
                      </a:moveTo>
                      <a:cubicBezTo>
                        <a:pt x="116" y="10"/>
                        <a:pt x="71" y="19"/>
                        <a:pt x="36" y="54"/>
                      </a:cubicBezTo>
                      <a:cubicBezTo>
                        <a:pt x="9" y="72"/>
                        <a:pt x="0" y="99"/>
                        <a:pt x="9" y="99"/>
                      </a:cubicBezTo>
                      <a:cubicBezTo>
                        <a:pt x="10" y="100"/>
                        <a:pt x="11" y="100"/>
                        <a:pt x="13" y="100"/>
                      </a:cubicBezTo>
                      <a:cubicBezTo>
                        <a:pt x="29" y="100"/>
                        <a:pt x="88" y="62"/>
                        <a:pt x="161" y="54"/>
                      </a:cubicBezTo>
                      <a:cubicBezTo>
                        <a:pt x="240" y="54"/>
                        <a:pt x="305" y="83"/>
                        <a:pt x="325" y="83"/>
                      </a:cubicBezTo>
                      <a:cubicBezTo>
                        <a:pt x="327" y="83"/>
                        <a:pt x="329" y="82"/>
                        <a:pt x="330" y="81"/>
                      </a:cubicBezTo>
                      <a:cubicBezTo>
                        <a:pt x="339" y="72"/>
                        <a:pt x="321" y="63"/>
                        <a:pt x="294" y="36"/>
                      </a:cubicBezTo>
                      <a:cubicBezTo>
                        <a:pt x="250" y="19"/>
                        <a:pt x="205" y="1"/>
                        <a:pt x="161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6" name="Google Shape;536;p32"/>
                <p:cNvSpPr/>
                <p:nvPr/>
              </p:nvSpPr>
              <p:spPr>
                <a:xfrm>
                  <a:off x="6806913" y="2920801"/>
                  <a:ext cx="21948" cy="218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" h="161" extrusionOk="0">
                      <a:moveTo>
                        <a:pt x="81" y="0"/>
                      </a:moveTo>
                      <a:cubicBezTo>
                        <a:pt x="36" y="0"/>
                        <a:pt x="1" y="36"/>
                        <a:pt x="1" y="81"/>
                      </a:cubicBezTo>
                      <a:cubicBezTo>
                        <a:pt x="1" y="125"/>
                        <a:pt x="36" y="161"/>
                        <a:pt x="81" y="161"/>
                      </a:cubicBezTo>
                      <a:cubicBezTo>
                        <a:pt x="126" y="161"/>
                        <a:pt x="161" y="125"/>
                        <a:pt x="161" y="81"/>
                      </a:cubicBezTo>
                      <a:cubicBezTo>
                        <a:pt x="161" y="36"/>
                        <a:pt x="126" y="0"/>
                        <a:pt x="8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7" name="Google Shape;537;p32"/>
                <p:cNvSpPr/>
                <p:nvPr/>
              </p:nvSpPr>
              <p:spPr>
                <a:xfrm>
                  <a:off x="6811791" y="2883273"/>
                  <a:ext cx="44844" cy="12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1" h="92" extrusionOk="0">
                      <a:moveTo>
                        <a:pt x="152" y="1"/>
                      </a:moveTo>
                      <a:cubicBezTo>
                        <a:pt x="107" y="1"/>
                        <a:pt x="72" y="19"/>
                        <a:pt x="27" y="45"/>
                      </a:cubicBezTo>
                      <a:cubicBezTo>
                        <a:pt x="9" y="72"/>
                        <a:pt x="0" y="90"/>
                        <a:pt x="0" y="90"/>
                      </a:cubicBezTo>
                      <a:cubicBezTo>
                        <a:pt x="1" y="91"/>
                        <a:pt x="2" y="91"/>
                        <a:pt x="4" y="91"/>
                      </a:cubicBezTo>
                      <a:cubicBezTo>
                        <a:pt x="21" y="91"/>
                        <a:pt x="80" y="54"/>
                        <a:pt x="161" y="54"/>
                      </a:cubicBezTo>
                      <a:cubicBezTo>
                        <a:pt x="169" y="54"/>
                        <a:pt x="177" y="53"/>
                        <a:pt x="185" y="53"/>
                      </a:cubicBezTo>
                      <a:cubicBezTo>
                        <a:pt x="253" y="53"/>
                        <a:pt x="303" y="82"/>
                        <a:pt x="318" y="82"/>
                      </a:cubicBezTo>
                      <a:cubicBezTo>
                        <a:pt x="319" y="82"/>
                        <a:pt x="321" y="82"/>
                        <a:pt x="322" y="81"/>
                      </a:cubicBezTo>
                      <a:cubicBezTo>
                        <a:pt x="330" y="63"/>
                        <a:pt x="313" y="54"/>
                        <a:pt x="286" y="37"/>
                      </a:cubicBezTo>
                      <a:cubicBezTo>
                        <a:pt x="250" y="10"/>
                        <a:pt x="206" y="1"/>
                        <a:pt x="15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8" name="Google Shape;538;p32"/>
                <p:cNvSpPr/>
                <p:nvPr/>
              </p:nvSpPr>
              <p:spPr>
                <a:xfrm>
                  <a:off x="6741612" y="2889369"/>
                  <a:ext cx="34005" cy="1003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" h="741" extrusionOk="0">
                      <a:moveTo>
                        <a:pt x="242" y="0"/>
                      </a:moveTo>
                      <a:cubicBezTo>
                        <a:pt x="233" y="0"/>
                        <a:pt x="162" y="197"/>
                        <a:pt x="81" y="447"/>
                      </a:cubicBezTo>
                      <a:cubicBezTo>
                        <a:pt x="54" y="509"/>
                        <a:pt x="37" y="563"/>
                        <a:pt x="19" y="616"/>
                      </a:cubicBezTo>
                      <a:cubicBezTo>
                        <a:pt x="10" y="643"/>
                        <a:pt x="1" y="678"/>
                        <a:pt x="10" y="705"/>
                      </a:cubicBezTo>
                      <a:cubicBezTo>
                        <a:pt x="19" y="723"/>
                        <a:pt x="37" y="732"/>
                        <a:pt x="54" y="741"/>
                      </a:cubicBezTo>
                      <a:lnTo>
                        <a:pt x="90" y="741"/>
                      </a:lnTo>
                      <a:cubicBezTo>
                        <a:pt x="135" y="741"/>
                        <a:pt x="188" y="741"/>
                        <a:pt x="233" y="732"/>
                      </a:cubicBezTo>
                      <a:cubicBezTo>
                        <a:pt x="188" y="723"/>
                        <a:pt x="135" y="714"/>
                        <a:pt x="90" y="714"/>
                      </a:cubicBezTo>
                      <a:cubicBezTo>
                        <a:pt x="63" y="714"/>
                        <a:pt x="46" y="705"/>
                        <a:pt x="46" y="696"/>
                      </a:cubicBezTo>
                      <a:cubicBezTo>
                        <a:pt x="37" y="670"/>
                        <a:pt x="46" y="652"/>
                        <a:pt x="54" y="625"/>
                      </a:cubicBezTo>
                      <a:lnTo>
                        <a:pt x="117" y="455"/>
                      </a:lnTo>
                      <a:cubicBezTo>
                        <a:pt x="197" y="206"/>
                        <a:pt x="251" y="9"/>
                        <a:pt x="242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39" name="Google Shape;539;p32"/>
                <p:cNvSpPr/>
                <p:nvPr/>
              </p:nvSpPr>
              <p:spPr>
                <a:xfrm>
                  <a:off x="6805694" y="2844661"/>
                  <a:ext cx="55818" cy="154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2" h="114" extrusionOk="0">
                      <a:moveTo>
                        <a:pt x="197" y="0"/>
                      </a:moveTo>
                      <a:cubicBezTo>
                        <a:pt x="152" y="9"/>
                        <a:pt x="99" y="27"/>
                        <a:pt x="54" y="54"/>
                      </a:cubicBezTo>
                      <a:cubicBezTo>
                        <a:pt x="19" y="72"/>
                        <a:pt x="1" y="90"/>
                        <a:pt x="10" y="107"/>
                      </a:cubicBezTo>
                      <a:cubicBezTo>
                        <a:pt x="12" y="112"/>
                        <a:pt x="19" y="113"/>
                        <a:pt x="29" y="113"/>
                      </a:cubicBezTo>
                      <a:cubicBezTo>
                        <a:pt x="62" y="113"/>
                        <a:pt x="131" y="96"/>
                        <a:pt x="206" y="90"/>
                      </a:cubicBezTo>
                      <a:cubicBezTo>
                        <a:pt x="249" y="90"/>
                        <a:pt x="287" y="91"/>
                        <a:pt x="319" y="91"/>
                      </a:cubicBezTo>
                      <a:cubicBezTo>
                        <a:pt x="367" y="91"/>
                        <a:pt x="400" y="88"/>
                        <a:pt x="411" y="72"/>
                      </a:cubicBezTo>
                      <a:cubicBezTo>
                        <a:pt x="411" y="63"/>
                        <a:pt x="393" y="45"/>
                        <a:pt x="358" y="27"/>
                      </a:cubicBezTo>
                      <a:cubicBezTo>
                        <a:pt x="304" y="9"/>
                        <a:pt x="251" y="0"/>
                        <a:pt x="19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0" name="Google Shape;540;p32"/>
                <p:cNvSpPr/>
                <p:nvPr/>
              </p:nvSpPr>
              <p:spPr>
                <a:xfrm>
                  <a:off x="6692161" y="2849945"/>
                  <a:ext cx="49586" cy="139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6" h="103" extrusionOk="0">
                      <a:moveTo>
                        <a:pt x="186" y="0"/>
                      </a:moveTo>
                      <a:cubicBezTo>
                        <a:pt x="136" y="0"/>
                        <a:pt x="87" y="14"/>
                        <a:pt x="45" y="42"/>
                      </a:cubicBezTo>
                      <a:cubicBezTo>
                        <a:pt x="9" y="68"/>
                        <a:pt x="0" y="86"/>
                        <a:pt x="9" y="95"/>
                      </a:cubicBezTo>
                      <a:cubicBezTo>
                        <a:pt x="15" y="101"/>
                        <a:pt x="25" y="103"/>
                        <a:pt x="40" y="103"/>
                      </a:cubicBezTo>
                      <a:cubicBezTo>
                        <a:pt x="73" y="103"/>
                        <a:pt x="126" y="92"/>
                        <a:pt x="188" y="86"/>
                      </a:cubicBezTo>
                      <a:cubicBezTo>
                        <a:pt x="228" y="86"/>
                        <a:pt x="268" y="89"/>
                        <a:pt x="299" y="89"/>
                      </a:cubicBezTo>
                      <a:cubicBezTo>
                        <a:pt x="330" y="89"/>
                        <a:pt x="353" y="86"/>
                        <a:pt x="357" y="77"/>
                      </a:cubicBezTo>
                      <a:cubicBezTo>
                        <a:pt x="366" y="68"/>
                        <a:pt x="357" y="51"/>
                        <a:pt x="321" y="33"/>
                      </a:cubicBezTo>
                      <a:cubicBezTo>
                        <a:pt x="279" y="11"/>
                        <a:pt x="232" y="0"/>
                        <a:pt x="186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1" name="Google Shape;541;p32"/>
                <p:cNvSpPr/>
                <p:nvPr/>
              </p:nvSpPr>
              <p:spPr>
                <a:xfrm>
                  <a:off x="6955536" y="2948033"/>
                  <a:ext cx="24386" cy="466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" h="344" extrusionOk="0">
                      <a:moveTo>
                        <a:pt x="68" y="1"/>
                      </a:moveTo>
                      <a:cubicBezTo>
                        <a:pt x="58" y="1"/>
                        <a:pt x="52" y="7"/>
                        <a:pt x="46" y="14"/>
                      </a:cubicBezTo>
                      <a:cubicBezTo>
                        <a:pt x="37" y="14"/>
                        <a:pt x="28" y="22"/>
                        <a:pt x="28" y="40"/>
                      </a:cubicBezTo>
                      <a:cubicBezTo>
                        <a:pt x="28" y="49"/>
                        <a:pt x="28" y="58"/>
                        <a:pt x="37" y="58"/>
                      </a:cubicBezTo>
                      <a:cubicBezTo>
                        <a:pt x="37" y="58"/>
                        <a:pt x="37" y="49"/>
                        <a:pt x="37" y="40"/>
                      </a:cubicBezTo>
                      <a:cubicBezTo>
                        <a:pt x="43" y="27"/>
                        <a:pt x="54" y="19"/>
                        <a:pt x="67" y="19"/>
                      </a:cubicBezTo>
                      <a:cubicBezTo>
                        <a:pt x="72" y="19"/>
                        <a:pt x="76" y="20"/>
                        <a:pt x="81" y="22"/>
                      </a:cubicBezTo>
                      <a:cubicBezTo>
                        <a:pt x="99" y="31"/>
                        <a:pt x="126" y="49"/>
                        <a:pt x="135" y="76"/>
                      </a:cubicBezTo>
                      <a:cubicBezTo>
                        <a:pt x="144" y="103"/>
                        <a:pt x="153" y="138"/>
                        <a:pt x="153" y="165"/>
                      </a:cubicBezTo>
                      <a:cubicBezTo>
                        <a:pt x="153" y="228"/>
                        <a:pt x="126" y="290"/>
                        <a:pt x="72" y="317"/>
                      </a:cubicBezTo>
                      <a:cubicBezTo>
                        <a:pt x="63" y="321"/>
                        <a:pt x="54" y="324"/>
                        <a:pt x="46" y="324"/>
                      </a:cubicBezTo>
                      <a:cubicBezTo>
                        <a:pt x="37" y="324"/>
                        <a:pt x="28" y="321"/>
                        <a:pt x="19" y="317"/>
                      </a:cubicBezTo>
                      <a:cubicBezTo>
                        <a:pt x="10" y="317"/>
                        <a:pt x="1" y="308"/>
                        <a:pt x="1" y="308"/>
                      </a:cubicBezTo>
                      <a:lnTo>
                        <a:pt x="1" y="308"/>
                      </a:lnTo>
                      <a:cubicBezTo>
                        <a:pt x="1" y="317"/>
                        <a:pt x="10" y="317"/>
                        <a:pt x="19" y="335"/>
                      </a:cubicBezTo>
                      <a:cubicBezTo>
                        <a:pt x="37" y="344"/>
                        <a:pt x="54" y="344"/>
                        <a:pt x="81" y="344"/>
                      </a:cubicBezTo>
                      <a:cubicBezTo>
                        <a:pt x="144" y="308"/>
                        <a:pt x="179" y="245"/>
                        <a:pt x="179" y="174"/>
                      </a:cubicBezTo>
                      <a:cubicBezTo>
                        <a:pt x="179" y="138"/>
                        <a:pt x="170" y="94"/>
                        <a:pt x="153" y="67"/>
                      </a:cubicBezTo>
                      <a:cubicBezTo>
                        <a:pt x="144" y="31"/>
                        <a:pt x="117" y="5"/>
                        <a:pt x="81" y="5"/>
                      </a:cubicBezTo>
                      <a:cubicBezTo>
                        <a:pt x="76" y="2"/>
                        <a:pt x="72" y="1"/>
                        <a:pt x="68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2" name="Google Shape;542;p32"/>
                <p:cNvSpPr/>
                <p:nvPr/>
              </p:nvSpPr>
              <p:spPr>
                <a:xfrm>
                  <a:off x="6774262" y="2995722"/>
                  <a:ext cx="38883" cy="327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7" h="242" extrusionOk="0">
                      <a:moveTo>
                        <a:pt x="268" y="1"/>
                      </a:moveTo>
                      <a:cubicBezTo>
                        <a:pt x="251" y="1"/>
                        <a:pt x="251" y="90"/>
                        <a:pt x="179" y="152"/>
                      </a:cubicBezTo>
                      <a:cubicBezTo>
                        <a:pt x="99" y="224"/>
                        <a:pt x="1" y="206"/>
                        <a:pt x="1" y="215"/>
                      </a:cubicBezTo>
                      <a:cubicBezTo>
                        <a:pt x="1" y="232"/>
                        <a:pt x="28" y="232"/>
                        <a:pt x="63" y="241"/>
                      </a:cubicBezTo>
                      <a:cubicBezTo>
                        <a:pt x="117" y="241"/>
                        <a:pt x="170" y="224"/>
                        <a:pt x="206" y="188"/>
                      </a:cubicBezTo>
                      <a:cubicBezTo>
                        <a:pt x="251" y="161"/>
                        <a:pt x="277" y="108"/>
                        <a:pt x="277" y="63"/>
                      </a:cubicBezTo>
                      <a:cubicBezTo>
                        <a:pt x="286" y="27"/>
                        <a:pt x="277" y="1"/>
                        <a:pt x="268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3" name="Google Shape;543;p32"/>
                <p:cNvSpPr/>
                <p:nvPr/>
              </p:nvSpPr>
              <p:spPr>
                <a:xfrm>
                  <a:off x="6869777" y="2739528"/>
                  <a:ext cx="116106" cy="1306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7" h="964" extrusionOk="0">
                      <a:moveTo>
                        <a:pt x="839" y="919"/>
                      </a:moveTo>
                      <a:lnTo>
                        <a:pt x="857" y="928"/>
                      </a:lnTo>
                      <a:cubicBezTo>
                        <a:pt x="848" y="919"/>
                        <a:pt x="848" y="919"/>
                        <a:pt x="839" y="919"/>
                      </a:cubicBezTo>
                      <a:close/>
                      <a:moveTo>
                        <a:pt x="1" y="0"/>
                      </a:moveTo>
                      <a:cubicBezTo>
                        <a:pt x="27" y="18"/>
                        <a:pt x="45" y="36"/>
                        <a:pt x="63" y="54"/>
                      </a:cubicBezTo>
                      <a:cubicBezTo>
                        <a:pt x="108" y="107"/>
                        <a:pt x="143" y="170"/>
                        <a:pt x="152" y="241"/>
                      </a:cubicBezTo>
                      <a:cubicBezTo>
                        <a:pt x="161" y="286"/>
                        <a:pt x="170" y="339"/>
                        <a:pt x="170" y="384"/>
                      </a:cubicBezTo>
                      <a:cubicBezTo>
                        <a:pt x="170" y="437"/>
                        <a:pt x="170" y="491"/>
                        <a:pt x="161" y="553"/>
                      </a:cubicBezTo>
                      <a:cubicBezTo>
                        <a:pt x="161" y="616"/>
                        <a:pt x="161" y="678"/>
                        <a:pt x="161" y="741"/>
                      </a:cubicBezTo>
                      <a:cubicBezTo>
                        <a:pt x="161" y="776"/>
                        <a:pt x="170" y="803"/>
                        <a:pt x="179" y="839"/>
                      </a:cubicBezTo>
                      <a:cubicBezTo>
                        <a:pt x="179" y="875"/>
                        <a:pt x="197" y="910"/>
                        <a:pt x="215" y="937"/>
                      </a:cubicBezTo>
                      <a:cubicBezTo>
                        <a:pt x="241" y="955"/>
                        <a:pt x="268" y="964"/>
                        <a:pt x="304" y="964"/>
                      </a:cubicBezTo>
                      <a:cubicBezTo>
                        <a:pt x="331" y="955"/>
                        <a:pt x="357" y="937"/>
                        <a:pt x="375" y="919"/>
                      </a:cubicBezTo>
                      <a:cubicBezTo>
                        <a:pt x="397" y="882"/>
                        <a:pt x="413" y="845"/>
                        <a:pt x="423" y="804"/>
                      </a:cubicBezTo>
                      <a:lnTo>
                        <a:pt x="423" y="804"/>
                      </a:lnTo>
                      <a:cubicBezTo>
                        <a:pt x="440" y="836"/>
                        <a:pt x="461" y="864"/>
                        <a:pt x="482" y="892"/>
                      </a:cubicBezTo>
                      <a:cubicBezTo>
                        <a:pt x="509" y="928"/>
                        <a:pt x="554" y="946"/>
                        <a:pt x="598" y="955"/>
                      </a:cubicBezTo>
                      <a:cubicBezTo>
                        <a:pt x="616" y="955"/>
                        <a:pt x="634" y="955"/>
                        <a:pt x="652" y="946"/>
                      </a:cubicBezTo>
                      <a:cubicBezTo>
                        <a:pt x="670" y="937"/>
                        <a:pt x="687" y="919"/>
                        <a:pt x="696" y="901"/>
                      </a:cubicBezTo>
                      <a:cubicBezTo>
                        <a:pt x="705" y="892"/>
                        <a:pt x="705" y="875"/>
                        <a:pt x="705" y="857"/>
                      </a:cubicBezTo>
                      <a:cubicBezTo>
                        <a:pt x="705" y="850"/>
                        <a:pt x="704" y="844"/>
                        <a:pt x="702" y="838"/>
                      </a:cubicBezTo>
                      <a:lnTo>
                        <a:pt x="702" y="838"/>
                      </a:lnTo>
                      <a:cubicBezTo>
                        <a:pt x="733" y="868"/>
                        <a:pt x="768" y="889"/>
                        <a:pt x="803" y="910"/>
                      </a:cubicBezTo>
                      <a:cubicBezTo>
                        <a:pt x="821" y="910"/>
                        <a:pt x="830" y="919"/>
                        <a:pt x="839" y="919"/>
                      </a:cubicBezTo>
                      <a:cubicBezTo>
                        <a:pt x="830" y="910"/>
                        <a:pt x="821" y="910"/>
                        <a:pt x="803" y="901"/>
                      </a:cubicBezTo>
                      <a:cubicBezTo>
                        <a:pt x="759" y="883"/>
                        <a:pt x="723" y="848"/>
                        <a:pt x="687" y="812"/>
                      </a:cubicBezTo>
                      <a:lnTo>
                        <a:pt x="679" y="812"/>
                      </a:lnTo>
                      <a:cubicBezTo>
                        <a:pt x="679" y="812"/>
                        <a:pt x="679" y="812"/>
                        <a:pt x="679" y="812"/>
                      </a:cubicBezTo>
                      <a:lnTo>
                        <a:pt x="679" y="812"/>
                      </a:lnTo>
                      <a:cubicBezTo>
                        <a:pt x="696" y="839"/>
                        <a:pt x="705" y="875"/>
                        <a:pt x="687" y="901"/>
                      </a:cubicBezTo>
                      <a:cubicBezTo>
                        <a:pt x="679" y="919"/>
                        <a:pt x="661" y="928"/>
                        <a:pt x="652" y="937"/>
                      </a:cubicBezTo>
                      <a:cubicBezTo>
                        <a:pt x="634" y="946"/>
                        <a:pt x="616" y="946"/>
                        <a:pt x="598" y="946"/>
                      </a:cubicBezTo>
                      <a:cubicBezTo>
                        <a:pt x="554" y="937"/>
                        <a:pt x="518" y="919"/>
                        <a:pt x="491" y="892"/>
                      </a:cubicBezTo>
                      <a:cubicBezTo>
                        <a:pt x="464" y="857"/>
                        <a:pt x="438" y="812"/>
                        <a:pt x="429" y="776"/>
                      </a:cubicBezTo>
                      <a:lnTo>
                        <a:pt x="420" y="750"/>
                      </a:lnTo>
                      <a:lnTo>
                        <a:pt x="411" y="776"/>
                      </a:lnTo>
                      <a:cubicBezTo>
                        <a:pt x="411" y="821"/>
                        <a:pt x="393" y="875"/>
                        <a:pt x="357" y="910"/>
                      </a:cubicBezTo>
                      <a:cubicBezTo>
                        <a:pt x="348" y="928"/>
                        <a:pt x="322" y="946"/>
                        <a:pt x="295" y="955"/>
                      </a:cubicBezTo>
                      <a:cubicBezTo>
                        <a:pt x="277" y="955"/>
                        <a:pt x="250" y="946"/>
                        <a:pt x="233" y="928"/>
                      </a:cubicBezTo>
                      <a:cubicBezTo>
                        <a:pt x="206" y="901"/>
                        <a:pt x="197" y="875"/>
                        <a:pt x="188" y="839"/>
                      </a:cubicBezTo>
                      <a:cubicBezTo>
                        <a:pt x="188" y="803"/>
                        <a:pt x="179" y="776"/>
                        <a:pt x="179" y="741"/>
                      </a:cubicBezTo>
                      <a:cubicBezTo>
                        <a:pt x="170" y="678"/>
                        <a:pt x="170" y="616"/>
                        <a:pt x="179" y="553"/>
                      </a:cubicBezTo>
                      <a:cubicBezTo>
                        <a:pt x="179" y="491"/>
                        <a:pt x="188" y="437"/>
                        <a:pt x="179" y="384"/>
                      </a:cubicBezTo>
                      <a:cubicBezTo>
                        <a:pt x="179" y="339"/>
                        <a:pt x="179" y="286"/>
                        <a:pt x="161" y="241"/>
                      </a:cubicBezTo>
                      <a:cubicBezTo>
                        <a:pt x="152" y="170"/>
                        <a:pt x="117" y="98"/>
                        <a:pt x="72" y="45"/>
                      </a:cubicBezTo>
                      <a:cubicBezTo>
                        <a:pt x="54" y="27"/>
                        <a:pt x="27" y="9"/>
                        <a:pt x="1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4" name="Google Shape;544;p32"/>
                <p:cNvSpPr/>
                <p:nvPr/>
              </p:nvSpPr>
              <p:spPr>
                <a:xfrm>
                  <a:off x="6631737" y="2697258"/>
                  <a:ext cx="235735" cy="1330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40" h="982" extrusionOk="0">
                      <a:moveTo>
                        <a:pt x="1731" y="231"/>
                      </a:moveTo>
                      <a:cubicBezTo>
                        <a:pt x="1731" y="231"/>
                        <a:pt x="1731" y="232"/>
                        <a:pt x="1731" y="232"/>
                      </a:cubicBezTo>
                      <a:cubicBezTo>
                        <a:pt x="1731" y="232"/>
                        <a:pt x="1731" y="232"/>
                        <a:pt x="1731" y="233"/>
                      </a:cubicBezTo>
                      <a:lnTo>
                        <a:pt x="1731" y="233"/>
                      </a:lnTo>
                      <a:cubicBezTo>
                        <a:pt x="1731" y="232"/>
                        <a:pt x="1731" y="231"/>
                        <a:pt x="1731" y="231"/>
                      </a:cubicBezTo>
                      <a:close/>
                      <a:moveTo>
                        <a:pt x="1731" y="233"/>
                      </a:moveTo>
                      <a:cubicBezTo>
                        <a:pt x="1734" y="242"/>
                        <a:pt x="1737" y="251"/>
                        <a:pt x="1740" y="259"/>
                      </a:cubicBezTo>
                      <a:cubicBezTo>
                        <a:pt x="1740" y="259"/>
                        <a:pt x="1740" y="259"/>
                        <a:pt x="1740" y="250"/>
                      </a:cubicBezTo>
                      <a:cubicBezTo>
                        <a:pt x="1740" y="250"/>
                        <a:pt x="1740" y="241"/>
                        <a:pt x="1731" y="233"/>
                      </a:cubicBezTo>
                      <a:close/>
                      <a:moveTo>
                        <a:pt x="0" y="892"/>
                      </a:moveTo>
                      <a:cubicBezTo>
                        <a:pt x="5" y="894"/>
                        <a:pt x="10" y="896"/>
                        <a:pt x="15" y="898"/>
                      </a:cubicBezTo>
                      <a:lnTo>
                        <a:pt x="15" y="898"/>
                      </a:lnTo>
                      <a:lnTo>
                        <a:pt x="9" y="892"/>
                      </a:lnTo>
                      <a:close/>
                      <a:moveTo>
                        <a:pt x="15" y="898"/>
                      </a:moveTo>
                      <a:lnTo>
                        <a:pt x="18" y="901"/>
                      </a:lnTo>
                      <a:lnTo>
                        <a:pt x="45" y="919"/>
                      </a:lnTo>
                      <a:cubicBezTo>
                        <a:pt x="54" y="928"/>
                        <a:pt x="63" y="928"/>
                        <a:pt x="80" y="937"/>
                      </a:cubicBezTo>
                      <a:cubicBezTo>
                        <a:pt x="59" y="922"/>
                        <a:pt x="37" y="908"/>
                        <a:pt x="15" y="898"/>
                      </a:cubicBezTo>
                      <a:close/>
                      <a:moveTo>
                        <a:pt x="1445" y="0"/>
                      </a:moveTo>
                      <a:cubicBezTo>
                        <a:pt x="1410" y="0"/>
                        <a:pt x="1383" y="0"/>
                        <a:pt x="1356" y="9"/>
                      </a:cubicBezTo>
                      <a:cubicBezTo>
                        <a:pt x="1285" y="27"/>
                        <a:pt x="1231" y="62"/>
                        <a:pt x="1187" y="107"/>
                      </a:cubicBezTo>
                      <a:cubicBezTo>
                        <a:pt x="1133" y="161"/>
                        <a:pt x="1088" y="223"/>
                        <a:pt x="1053" y="286"/>
                      </a:cubicBezTo>
                      <a:cubicBezTo>
                        <a:pt x="1017" y="357"/>
                        <a:pt x="981" y="428"/>
                        <a:pt x="946" y="500"/>
                      </a:cubicBezTo>
                      <a:cubicBezTo>
                        <a:pt x="874" y="625"/>
                        <a:pt x="776" y="740"/>
                        <a:pt x="660" y="839"/>
                      </a:cubicBezTo>
                      <a:cubicBezTo>
                        <a:pt x="562" y="910"/>
                        <a:pt x="446" y="955"/>
                        <a:pt x="321" y="972"/>
                      </a:cubicBezTo>
                      <a:cubicBezTo>
                        <a:pt x="241" y="972"/>
                        <a:pt x="152" y="964"/>
                        <a:pt x="80" y="937"/>
                      </a:cubicBezTo>
                      <a:lnTo>
                        <a:pt x="80" y="937"/>
                      </a:lnTo>
                      <a:cubicBezTo>
                        <a:pt x="152" y="972"/>
                        <a:pt x="241" y="981"/>
                        <a:pt x="321" y="981"/>
                      </a:cubicBezTo>
                      <a:cubicBezTo>
                        <a:pt x="446" y="964"/>
                        <a:pt x="571" y="919"/>
                        <a:pt x="669" y="848"/>
                      </a:cubicBezTo>
                      <a:cubicBezTo>
                        <a:pt x="785" y="749"/>
                        <a:pt x="883" y="633"/>
                        <a:pt x="964" y="500"/>
                      </a:cubicBezTo>
                      <a:cubicBezTo>
                        <a:pt x="999" y="428"/>
                        <a:pt x="1035" y="357"/>
                        <a:pt x="1071" y="294"/>
                      </a:cubicBezTo>
                      <a:cubicBezTo>
                        <a:pt x="1106" y="232"/>
                        <a:pt x="1142" y="170"/>
                        <a:pt x="1196" y="116"/>
                      </a:cubicBezTo>
                      <a:cubicBezTo>
                        <a:pt x="1240" y="71"/>
                        <a:pt x="1294" y="36"/>
                        <a:pt x="1356" y="18"/>
                      </a:cubicBezTo>
                      <a:cubicBezTo>
                        <a:pt x="1383" y="9"/>
                        <a:pt x="1419" y="9"/>
                        <a:pt x="1445" y="9"/>
                      </a:cubicBezTo>
                      <a:cubicBezTo>
                        <a:pt x="1517" y="9"/>
                        <a:pt x="1588" y="36"/>
                        <a:pt x="1642" y="89"/>
                      </a:cubicBezTo>
                      <a:cubicBezTo>
                        <a:pt x="1668" y="116"/>
                        <a:pt x="1695" y="143"/>
                        <a:pt x="1704" y="170"/>
                      </a:cubicBezTo>
                      <a:cubicBezTo>
                        <a:pt x="1716" y="188"/>
                        <a:pt x="1724" y="210"/>
                        <a:pt x="1731" y="231"/>
                      </a:cubicBezTo>
                      <a:lnTo>
                        <a:pt x="1731" y="231"/>
                      </a:lnTo>
                      <a:cubicBezTo>
                        <a:pt x="1730" y="213"/>
                        <a:pt x="1722" y="196"/>
                        <a:pt x="1713" y="170"/>
                      </a:cubicBezTo>
                      <a:cubicBezTo>
                        <a:pt x="1677" y="98"/>
                        <a:pt x="1606" y="36"/>
                        <a:pt x="1526" y="9"/>
                      </a:cubicBezTo>
                      <a:cubicBezTo>
                        <a:pt x="1499" y="0"/>
                        <a:pt x="1472" y="0"/>
                        <a:pt x="144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5" name="Google Shape;545;p32"/>
                <p:cNvSpPr/>
                <p:nvPr/>
              </p:nvSpPr>
              <p:spPr>
                <a:xfrm>
                  <a:off x="6624421" y="2783017"/>
                  <a:ext cx="82372" cy="12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8" h="94" extrusionOk="0">
                      <a:moveTo>
                        <a:pt x="1" y="0"/>
                      </a:moveTo>
                      <a:cubicBezTo>
                        <a:pt x="10" y="9"/>
                        <a:pt x="10" y="18"/>
                        <a:pt x="18" y="18"/>
                      </a:cubicBezTo>
                      <a:cubicBezTo>
                        <a:pt x="36" y="27"/>
                        <a:pt x="63" y="36"/>
                        <a:pt x="81" y="45"/>
                      </a:cubicBezTo>
                      <a:cubicBezTo>
                        <a:pt x="117" y="63"/>
                        <a:pt x="143" y="72"/>
                        <a:pt x="179" y="81"/>
                      </a:cubicBezTo>
                      <a:cubicBezTo>
                        <a:pt x="224" y="90"/>
                        <a:pt x="259" y="90"/>
                        <a:pt x="304" y="90"/>
                      </a:cubicBezTo>
                      <a:cubicBezTo>
                        <a:pt x="317" y="92"/>
                        <a:pt x="329" y="93"/>
                        <a:pt x="341" y="93"/>
                      </a:cubicBezTo>
                      <a:cubicBezTo>
                        <a:pt x="370" y="93"/>
                        <a:pt x="397" y="87"/>
                        <a:pt x="429" y="81"/>
                      </a:cubicBezTo>
                      <a:cubicBezTo>
                        <a:pt x="464" y="81"/>
                        <a:pt x="491" y="72"/>
                        <a:pt x="527" y="54"/>
                      </a:cubicBezTo>
                      <a:cubicBezTo>
                        <a:pt x="545" y="54"/>
                        <a:pt x="572" y="45"/>
                        <a:pt x="589" y="27"/>
                      </a:cubicBezTo>
                      <a:cubicBezTo>
                        <a:pt x="598" y="27"/>
                        <a:pt x="607" y="18"/>
                        <a:pt x="607" y="18"/>
                      </a:cubicBezTo>
                      <a:lnTo>
                        <a:pt x="607" y="18"/>
                      </a:lnTo>
                      <a:cubicBezTo>
                        <a:pt x="607" y="18"/>
                        <a:pt x="580" y="27"/>
                        <a:pt x="527" y="45"/>
                      </a:cubicBezTo>
                      <a:cubicBezTo>
                        <a:pt x="491" y="63"/>
                        <a:pt x="456" y="63"/>
                        <a:pt x="429" y="72"/>
                      </a:cubicBezTo>
                      <a:cubicBezTo>
                        <a:pt x="384" y="81"/>
                        <a:pt x="349" y="81"/>
                        <a:pt x="304" y="81"/>
                      </a:cubicBezTo>
                      <a:cubicBezTo>
                        <a:pt x="268" y="81"/>
                        <a:pt x="224" y="72"/>
                        <a:pt x="188" y="63"/>
                      </a:cubicBezTo>
                      <a:cubicBezTo>
                        <a:pt x="152" y="63"/>
                        <a:pt x="117" y="54"/>
                        <a:pt x="90" y="36"/>
                      </a:cubicBezTo>
                      <a:cubicBezTo>
                        <a:pt x="27" y="18"/>
                        <a:pt x="1" y="0"/>
                        <a:pt x="1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46" name="Google Shape;546;p32"/>
              <p:cNvGrpSpPr/>
              <p:nvPr/>
            </p:nvGrpSpPr>
            <p:grpSpPr>
              <a:xfrm>
                <a:off x="6829430" y="2731383"/>
                <a:ext cx="1601349" cy="2121709"/>
                <a:chOff x="6829430" y="2731383"/>
                <a:chExt cx="1601349" cy="2121709"/>
              </a:xfrm>
            </p:grpSpPr>
            <p:grpSp>
              <p:nvGrpSpPr>
                <p:cNvPr id="547" name="Google Shape;547;p32"/>
                <p:cNvGrpSpPr/>
                <p:nvPr/>
              </p:nvGrpSpPr>
              <p:grpSpPr>
                <a:xfrm>
                  <a:off x="6829430" y="2731383"/>
                  <a:ext cx="1601349" cy="2121709"/>
                  <a:chOff x="10304006" y="2224929"/>
                  <a:chExt cx="1902518" cy="2520742"/>
                </a:xfrm>
              </p:grpSpPr>
              <p:sp>
                <p:nvSpPr>
                  <p:cNvPr id="548" name="Google Shape;548;p32"/>
                  <p:cNvSpPr/>
                  <p:nvPr/>
                </p:nvSpPr>
                <p:spPr>
                  <a:xfrm>
                    <a:off x="10304006" y="4379454"/>
                    <a:ext cx="474289" cy="3662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936" h="2267" extrusionOk="0">
                        <a:moveTo>
                          <a:pt x="1838" y="1"/>
                        </a:moveTo>
                        <a:lnTo>
                          <a:pt x="1446" y="1196"/>
                        </a:lnTo>
                        <a:cubicBezTo>
                          <a:pt x="1446" y="1196"/>
                          <a:pt x="90" y="1196"/>
                          <a:pt x="1" y="1419"/>
                        </a:cubicBezTo>
                        <a:lnTo>
                          <a:pt x="2293" y="2267"/>
                        </a:lnTo>
                        <a:lnTo>
                          <a:pt x="2936" y="402"/>
                        </a:lnTo>
                        <a:lnTo>
                          <a:pt x="1838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49" name="Google Shape;549;p32"/>
                  <p:cNvSpPr/>
                  <p:nvPr/>
                </p:nvSpPr>
                <p:spPr>
                  <a:xfrm>
                    <a:off x="10576371" y="4471696"/>
                    <a:ext cx="66556" cy="2180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2" h="135" extrusionOk="0">
                        <a:moveTo>
                          <a:pt x="242" y="36"/>
                        </a:moveTo>
                        <a:cubicBezTo>
                          <a:pt x="259" y="36"/>
                          <a:pt x="286" y="36"/>
                          <a:pt x="313" y="45"/>
                        </a:cubicBezTo>
                        <a:cubicBezTo>
                          <a:pt x="340" y="45"/>
                          <a:pt x="357" y="54"/>
                          <a:pt x="357" y="63"/>
                        </a:cubicBezTo>
                        <a:cubicBezTo>
                          <a:pt x="366" y="81"/>
                          <a:pt x="357" y="72"/>
                          <a:pt x="357" y="81"/>
                        </a:cubicBezTo>
                        <a:cubicBezTo>
                          <a:pt x="349" y="81"/>
                          <a:pt x="331" y="81"/>
                          <a:pt x="322" y="90"/>
                        </a:cubicBezTo>
                        <a:cubicBezTo>
                          <a:pt x="295" y="90"/>
                          <a:pt x="268" y="99"/>
                          <a:pt x="250" y="99"/>
                        </a:cubicBezTo>
                        <a:cubicBezTo>
                          <a:pt x="228" y="103"/>
                          <a:pt x="206" y="105"/>
                          <a:pt x="185" y="105"/>
                        </a:cubicBezTo>
                        <a:cubicBezTo>
                          <a:pt x="163" y="105"/>
                          <a:pt x="143" y="103"/>
                          <a:pt x="126" y="99"/>
                        </a:cubicBezTo>
                        <a:cubicBezTo>
                          <a:pt x="92" y="92"/>
                          <a:pt x="63" y="90"/>
                          <a:pt x="32" y="90"/>
                        </a:cubicBezTo>
                        <a:lnTo>
                          <a:pt x="32" y="90"/>
                        </a:lnTo>
                        <a:cubicBezTo>
                          <a:pt x="52" y="81"/>
                          <a:pt x="81" y="68"/>
                          <a:pt x="117" y="54"/>
                        </a:cubicBezTo>
                        <a:cubicBezTo>
                          <a:pt x="152" y="45"/>
                          <a:pt x="197" y="36"/>
                          <a:pt x="242" y="36"/>
                        </a:cubicBezTo>
                        <a:close/>
                        <a:moveTo>
                          <a:pt x="233" y="1"/>
                        </a:moveTo>
                        <a:cubicBezTo>
                          <a:pt x="188" y="1"/>
                          <a:pt x="143" y="10"/>
                          <a:pt x="108" y="27"/>
                        </a:cubicBezTo>
                        <a:cubicBezTo>
                          <a:pt x="53" y="55"/>
                          <a:pt x="19" y="77"/>
                          <a:pt x="6" y="90"/>
                        </a:cubicBezTo>
                        <a:lnTo>
                          <a:pt x="6" y="90"/>
                        </a:lnTo>
                        <a:cubicBezTo>
                          <a:pt x="4" y="90"/>
                          <a:pt x="3" y="90"/>
                          <a:pt x="1" y="90"/>
                        </a:cubicBezTo>
                        <a:cubicBezTo>
                          <a:pt x="2" y="90"/>
                          <a:pt x="3" y="91"/>
                          <a:pt x="5" y="92"/>
                        </a:cubicBezTo>
                        <a:lnTo>
                          <a:pt x="5" y="92"/>
                        </a:lnTo>
                        <a:cubicBezTo>
                          <a:pt x="2" y="95"/>
                          <a:pt x="1" y="97"/>
                          <a:pt x="1" y="99"/>
                        </a:cubicBezTo>
                        <a:cubicBezTo>
                          <a:pt x="1" y="100"/>
                          <a:pt x="1" y="100"/>
                          <a:pt x="3" y="100"/>
                        </a:cubicBezTo>
                        <a:cubicBezTo>
                          <a:pt x="5" y="100"/>
                          <a:pt x="9" y="99"/>
                          <a:pt x="15" y="97"/>
                        </a:cubicBezTo>
                        <a:lnTo>
                          <a:pt x="15" y="97"/>
                        </a:lnTo>
                        <a:cubicBezTo>
                          <a:pt x="46" y="112"/>
                          <a:pt x="78" y="125"/>
                          <a:pt x="117" y="125"/>
                        </a:cubicBezTo>
                        <a:cubicBezTo>
                          <a:pt x="161" y="134"/>
                          <a:pt x="206" y="134"/>
                          <a:pt x="250" y="134"/>
                        </a:cubicBezTo>
                        <a:cubicBezTo>
                          <a:pt x="277" y="134"/>
                          <a:pt x="304" y="134"/>
                          <a:pt x="331" y="125"/>
                        </a:cubicBezTo>
                        <a:cubicBezTo>
                          <a:pt x="349" y="125"/>
                          <a:pt x="357" y="117"/>
                          <a:pt x="375" y="108"/>
                        </a:cubicBezTo>
                        <a:cubicBezTo>
                          <a:pt x="393" y="99"/>
                          <a:pt x="411" y="81"/>
                          <a:pt x="402" y="54"/>
                        </a:cubicBezTo>
                        <a:cubicBezTo>
                          <a:pt x="393" y="36"/>
                          <a:pt x="384" y="18"/>
                          <a:pt x="357" y="10"/>
                        </a:cubicBezTo>
                        <a:cubicBezTo>
                          <a:pt x="349" y="1"/>
                          <a:pt x="331" y="1"/>
                          <a:pt x="313" y="1"/>
                        </a:cubicBezTo>
                        <a:close/>
                      </a:path>
                    </a:pathLst>
                  </a:custGeom>
                  <a:solidFill>
                    <a:srgbClr val="DFDFD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50" name="Google Shape;550;p32"/>
                  <p:cNvSpPr/>
                  <p:nvPr/>
                </p:nvSpPr>
                <p:spPr>
                  <a:xfrm>
                    <a:off x="10564902" y="4423556"/>
                    <a:ext cx="30370" cy="6558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8" h="406" extrusionOk="0">
                        <a:moveTo>
                          <a:pt x="109" y="1"/>
                        </a:moveTo>
                        <a:cubicBezTo>
                          <a:pt x="94" y="1"/>
                          <a:pt x="76" y="9"/>
                          <a:pt x="63" y="22"/>
                        </a:cubicBezTo>
                        <a:cubicBezTo>
                          <a:pt x="54" y="31"/>
                          <a:pt x="45" y="49"/>
                          <a:pt x="36" y="58"/>
                        </a:cubicBezTo>
                        <a:cubicBezTo>
                          <a:pt x="27" y="84"/>
                          <a:pt x="18" y="111"/>
                          <a:pt x="9" y="138"/>
                        </a:cubicBezTo>
                        <a:cubicBezTo>
                          <a:pt x="0" y="183"/>
                          <a:pt x="0" y="227"/>
                          <a:pt x="18" y="272"/>
                        </a:cubicBezTo>
                        <a:cubicBezTo>
                          <a:pt x="36" y="352"/>
                          <a:pt x="81" y="379"/>
                          <a:pt x="81" y="379"/>
                        </a:cubicBezTo>
                        <a:cubicBezTo>
                          <a:pt x="72" y="343"/>
                          <a:pt x="54" y="308"/>
                          <a:pt x="45" y="272"/>
                        </a:cubicBezTo>
                        <a:cubicBezTo>
                          <a:pt x="36" y="227"/>
                          <a:pt x="36" y="183"/>
                          <a:pt x="45" y="147"/>
                        </a:cubicBezTo>
                        <a:cubicBezTo>
                          <a:pt x="54" y="120"/>
                          <a:pt x="63" y="102"/>
                          <a:pt x="72" y="84"/>
                        </a:cubicBezTo>
                        <a:cubicBezTo>
                          <a:pt x="79" y="62"/>
                          <a:pt x="92" y="46"/>
                          <a:pt x="102" y="46"/>
                        </a:cubicBezTo>
                        <a:cubicBezTo>
                          <a:pt x="104" y="46"/>
                          <a:pt x="106" y="47"/>
                          <a:pt x="107" y="49"/>
                        </a:cubicBezTo>
                        <a:cubicBezTo>
                          <a:pt x="125" y="58"/>
                          <a:pt x="134" y="76"/>
                          <a:pt x="134" y="102"/>
                        </a:cubicBezTo>
                        <a:cubicBezTo>
                          <a:pt x="143" y="120"/>
                          <a:pt x="143" y="147"/>
                          <a:pt x="143" y="174"/>
                        </a:cubicBezTo>
                        <a:cubicBezTo>
                          <a:pt x="143" y="218"/>
                          <a:pt x="134" y="254"/>
                          <a:pt x="116" y="299"/>
                        </a:cubicBezTo>
                        <a:cubicBezTo>
                          <a:pt x="107" y="361"/>
                          <a:pt x="81" y="406"/>
                          <a:pt x="81" y="406"/>
                        </a:cubicBezTo>
                        <a:cubicBezTo>
                          <a:pt x="89" y="406"/>
                          <a:pt x="125" y="379"/>
                          <a:pt x="152" y="308"/>
                        </a:cubicBezTo>
                        <a:cubicBezTo>
                          <a:pt x="170" y="263"/>
                          <a:pt x="179" y="218"/>
                          <a:pt x="188" y="174"/>
                        </a:cubicBezTo>
                        <a:cubicBezTo>
                          <a:pt x="188" y="147"/>
                          <a:pt x="188" y="120"/>
                          <a:pt x="179" y="93"/>
                        </a:cubicBezTo>
                        <a:cubicBezTo>
                          <a:pt x="179" y="58"/>
                          <a:pt x="161" y="22"/>
                          <a:pt x="125" y="4"/>
                        </a:cubicBezTo>
                        <a:cubicBezTo>
                          <a:pt x="120" y="2"/>
                          <a:pt x="115" y="1"/>
                          <a:pt x="109" y="1"/>
                        </a:cubicBezTo>
                        <a:close/>
                      </a:path>
                    </a:pathLst>
                  </a:custGeom>
                  <a:solidFill>
                    <a:srgbClr val="DFDFD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51" name="Google Shape;551;p32"/>
                  <p:cNvSpPr/>
                  <p:nvPr/>
                </p:nvSpPr>
                <p:spPr>
                  <a:xfrm>
                    <a:off x="10521608" y="3661710"/>
                    <a:ext cx="1339026" cy="92547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289" h="5729" extrusionOk="0">
                        <a:moveTo>
                          <a:pt x="6656" y="1"/>
                        </a:moveTo>
                        <a:cubicBezTo>
                          <a:pt x="6558" y="46"/>
                          <a:pt x="1901" y="278"/>
                          <a:pt x="1803" y="447"/>
                        </a:cubicBezTo>
                        <a:cubicBezTo>
                          <a:pt x="1651" y="697"/>
                          <a:pt x="1" y="5202"/>
                          <a:pt x="1" y="5202"/>
                        </a:cubicBezTo>
                        <a:lnTo>
                          <a:pt x="1696" y="5728"/>
                        </a:lnTo>
                        <a:lnTo>
                          <a:pt x="3444" y="1865"/>
                        </a:lnTo>
                        <a:lnTo>
                          <a:pt x="7610" y="1741"/>
                        </a:lnTo>
                        <a:cubicBezTo>
                          <a:pt x="7610" y="1741"/>
                          <a:pt x="8279" y="1509"/>
                          <a:pt x="8288" y="759"/>
                        </a:cubicBezTo>
                        <a:lnTo>
                          <a:pt x="6656" y="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52" name="Google Shape;552;p32"/>
                  <p:cNvSpPr/>
                  <p:nvPr/>
                </p:nvSpPr>
                <p:spPr>
                  <a:xfrm>
                    <a:off x="10304006" y="4196424"/>
                    <a:ext cx="429703" cy="2927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60" h="1812" extrusionOk="0">
                        <a:moveTo>
                          <a:pt x="1606" y="1"/>
                        </a:moveTo>
                        <a:lnTo>
                          <a:pt x="1392" y="830"/>
                        </a:lnTo>
                        <a:cubicBezTo>
                          <a:pt x="1392" y="830"/>
                          <a:pt x="81" y="928"/>
                          <a:pt x="1" y="1143"/>
                        </a:cubicBezTo>
                        <a:lnTo>
                          <a:pt x="2293" y="1812"/>
                        </a:lnTo>
                        <a:lnTo>
                          <a:pt x="2659" y="277"/>
                        </a:lnTo>
                        <a:lnTo>
                          <a:pt x="1606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53" name="Google Shape;553;p32"/>
                  <p:cNvSpPr/>
                  <p:nvPr/>
                </p:nvSpPr>
                <p:spPr>
                  <a:xfrm>
                    <a:off x="10560540" y="4225340"/>
                    <a:ext cx="63648" cy="2374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4" h="147" extrusionOk="0">
                        <a:moveTo>
                          <a:pt x="268" y="38"/>
                        </a:moveTo>
                        <a:cubicBezTo>
                          <a:pt x="279" y="38"/>
                          <a:pt x="290" y="40"/>
                          <a:pt x="304" y="45"/>
                        </a:cubicBezTo>
                        <a:cubicBezTo>
                          <a:pt x="331" y="45"/>
                          <a:pt x="348" y="45"/>
                          <a:pt x="348" y="63"/>
                        </a:cubicBezTo>
                        <a:cubicBezTo>
                          <a:pt x="357" y="71"/>
                          <a:pt x="348" y="71"/>
                          <a:pt x="348" y="71"/>
                        </a:cubicBezTo>
                        <a:cubicBezTo>
                          <a:pt x="340" y="80"/>
                          <a:pt x="331" y="80"/>
                          <a:pt x="313" y="89"/>
                        </a:cubicBezTo>
                        <a:cubicBezTo>
                          <a:pt x="295" y="89"/>
                          <a:pt x="268" y="98"/>
                          <a:pt x="241" y="98"/>
                        </a:cubicBezTo>
                        <a:cubicBezTo>
                          <a:pt x="206" y="107"/>
                          <a:pt x="161" y="116"/>
                          <a:pt x="116" y="116"/>
                        </a:cubicBezTo>
                        <a:cubicBezTo>
                          <a:pt x="88" y="109"/>
                          <a:pt x="60" y="108"/>
                          <a:pt x="28" y="107"/>
                        </a:cubicBezTo>
                        <a:lnTo>
                          <a:pt x="28" y="107"/>
                        </a:lnTo>
                        <a:cubicBezTo>
                          <a:pt x="44" y="99"/>
                          <a:pt x="71" y="87"/>
                          <a:pt x="108" y="71"/>
                        </a:cubicBezTo>
                        <a:cubicBezTo>
                          <a:pt x="152" y="54"/>
                          <a:pt x="188" y="45"/>
                          <a:pt x="232" y="45"/>
                        </a:cubicBezTo>
                        <a:cubicBezTo>
                          <a:pt x="246" y="40"/>
                          <a:pt x="257" y="38"/>
                          <a:pt x="268" y="38"/>
                        </a:cubicBezTo>
                        <a:close/>
                        <a:moveTo>
                          <a:pt x="224" y="0"/>
                        </a:moveTo>
                        <a:cubicBezTo>
                          <a:pt x="179" y="9"/>
                          <a:pt x="143" y="27"/>
                          <a:pt x="99" y="45"/>
                        </a:cubicBezTo>
                        <a:cubicBezTo>
                          <a:pt x="55" y="70"/>
                          <a:pt x="25" y="94"/>
                          <a:pt x="13" y="107"/>
                        </a:cubicBezTo>
                        <a:lnTo>
                          <a:pt x="13" y="107"/>
                        </a:lnTo>
                        <a:cubicBezTo>
                          <a:pt x="9" y="107"/>
                          <a:pt x="5" y="107"/>
                          <a:pt x="1" y="107"/>
                        </a:cubicBezTo>
                        <a:cubicBezTo>
                          <a:pt x="3" y="109"/>
                          <a:pt x="6" y="111"/>
                          <a:pt x="9" y="113"/>
                        </a:cubicBezTo>
                        <a:lnTo>
                          <a:pt x="9" y="113"/>
                        </a:lnTo>
                        <a:cubicBezTo>
                          <a:pt x="8" y="115"/>
                          <a:pt x="8" y="116"/>
                          <a:pt x="9" y="116"/>
                        </a:cubicBezTo>
                        <a:cubicBezTo>
                          <a:pt x="9" y="116"/>
                          <a:pt x="10" y="116"/>
                          <a:pt x="12" y="115"/>
                        </a:cubicBezTo>
                        <a:lnTo>
                          <a:pt x="12" y="115"/>
                        </a:lnTo>
                        <a:cubicBezTo>
                          <a:pt x="45" y="136"/>
                          <a:pt x="84" y="143"/>
                          <a:pt x="116" y="143"/>
                        </a:cubicBezTo>
                        <a:cubicBezTo>
                          <a:pt x="136" y="145"/>
                          <a:pt x="155" y="146"/>
                          <a:pt x="174" y="146"/>
                        </a:cubicBezTo>
                        <a:cubicBezTo>
                          <a:pt x="225" y="146"/>
                          <a:pt x="276" y="138"/>
                          <a:pt x="322" y="125"/>
                        </a:cubicBezTo>
                        <a:cubicBezTo>
                          <a:pt x="340" y="125"/>
                          <a:pt x="357" y="116"/>
                          <a:pt x="366" y="107"/>
                        </a:cubicBezTo>
                        <a:cubicBezTo>
                          <a:pt x="384" y="98"/>
                          <a:pt x="393" y="71"/>
                          <a:pt x="393" y="54"/>
                        </a:cubicBezTo>
                        <a:cubicBezTo>
                          <a:pt x="384" y="27"/>
                          <a:pt x="366" y="18"/>
                          <a:pt x="348" y="9"/>
                        </a:cubicBezTo>
                        <a:cubicBezTo>
                          <a:pt x="331" y="9"/>
                          <a:pt x="322" y="0"/>
                          <a:pt x="304" y="0"/>
                        </a:cubicBezTo>
                        <a:close/>
                      </a:path>
                    </a:pathLst>
                  </a:custGeom>
                  <a:solidFill>
                    <a:srgbClr val="DFDFD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54" name="Google Shape;554;p32"/>
                  <p:cNvSpPr/>
                  <p:nvPr/>
                </p:nvSpPr>
                <p:spPr>
                  <a:xfrm>
                    <a:off x="10547616" y="4182854"/>
                    <a:ext cx="28916" cy="6413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9" h="397" extrusionOk="0">
                        <a:moveTo>
                          <a:pt x="96" y="1"/>
                        </a:moveTo>
                        <a:cubicBezTo>
                          <a:pt x="80" y="1"/>
                          <a:pt x="67" y="9"/>
                          <a:pt x="54" y="22"/>
                        </a:cubicBezTo>
                        <a:cubicBezTo>
                          <a:pt x="45" y="31"/>
                          <a:pt x="36" y="49"/>
                          <a:pt x="36" y="58"/>
                        </a:cubicBezTo>
                        <a:cubicBezTo>
                          <a:pt x="18" y="85"/>
                          <a:pt x="9" y="111"/>
                          <a:pt x="9" y="138"/>
                        </a:cubicBezTo>
                        <a:cubicBezTo>
                          <a:pt x="0" y="183"/>
                          <a:pt x="9" y="227"/>
                          <a:pt x="27" y="272"/>
                        </a:cubicBezTo>
                        <a:cubicBezTo>
                          <a:pt x="54" y="343"/>
                          <a:pt x="98" y="370"/>
                          <a:pt x="98" y="370"/>
                        </a:cubicBezTo>
                        <a:cubicBezTo>
                          <a:pt x="81" y="334"/>
                          <a:pt x="63" y="299"/>
                          <a:pt x="54" y="263"/>
                        </a:cubicBezTo>
                        <a:cubicBezTo>
                          <a:pt x="45" y="227"/>
                          <a:pt x="36" y="183"/>
                          <a:pt x="45" y="147"/>
                        </a:cubicBezTo>
                        <a:cubicBezTo>
                          <a:pt x="54" y="120"/>
                          <a:pt x="63" y="103"/>
                          <a:pt x="72" y="76"/>
                        </a:cubicBezTo>
                        <a:cubicBezTo>
                          <a:pt x="81" y="58"/>
                          <a:pt x="98" y="40"/>
                          <a:pt x="98" y="40"/>
                        </a:cubicBezTo>
                        <a:cubicBezTo>
                          <a:pt x="116" y="58"/>
                          <a:pt x="125" y="76"/>
                          <a:pt x="134" y="94"/>
                        </a:cubicBezTo>
                        <a:cubicBezTo>
                          <a:pt x="134" y="120"/>
                          <a:pt x="143" y="138"/>
                          <a:pt x="143" y="165"/>
                        </a:cubicBezTo>
                        <a:cubicBezTo>
                          <a:pt x="143" y="201"/>
                          <a:pt x="143" y="245"/>
                          <a:pt x="134" y="281"/>
                        </a:cubicBezTo>
                        <a:cubicBezTo>
                          <a:pt x="107" y="352"/>
                          <a:pt x="89" y="388"/>
                          <a:pt x="89" y="397"/>
                        </a:cubicBezTo>
                        <a:cubicBezTo>
                          <a:pt x="89" y="397"/>
                          <a:pt x="134" y="361"/>
                          <a:pt x="152" y="290"/>
                        </a:cubicBezTo>
                        <a:cubicBezTo>
                          <a:pt x="170" y="254"/>
                          <a:pt x="179" y="210"/>
                          <a:pt x="179" y="165"/>
                        </a:cubicBezTo>
                        <a:cubicBezTo>
                          <a:pt x="179" y="138"/>
                          <a:pt x="179" y="111"/>
                          <a:pt x="170" y="85"/>
                        </a:cubicBezTo>
                        <a:cubicBezTo>
                          <a:pt x="170" y="49"/>
                          <a:pt x="143" y="22"/>
                          <a:pt x="116" y="4"/>
                        </a:cubicBezTo>
                        <a:cubicBezTo>
                          <a:pt x="109" y="2"/>
                          <a:pt x="102" y="1"/>
                          <a:pt x="96" y="1"/>
                        </a:cubicBezTo>
                        <a:close/>
                      </a:path>
                    </a:pathLst>
                  </a:custGeom>
                  <a:solidFill>
                    <a:srgbClr val="DFDFD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55" name="Google Shape;555;p32"/>
                  <p:cNvSpPr/>
                  <p:nvPr/>
                </p:nvSpPr>
                <p:spPr>
                  <a:xfrm>
                    <a:off x="10518700" y="3472056"/>
                    <a:ext cx="1068119" cy="85278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12" h="5279" extrusionOk="0">
                        <a:moveTo>
                          <a:pt x="2484" y="0"/>
                        </a:moveTo>
                        <a:cubicBezTo>
                          <a:pt x="2035" y="0"/>
                          <a:pt x="1516" y="138"/>
                          <a:pt x="1294" y="756"/>
                        </a:cubicBezTo>
                        <a:lnTo>
                          <a:pt x="1" y="4842"/>
                        </a:lnTo>
                        <a:lnTo>
                          <a:pt x="1589" y="5279"/>
                        </a:lnTo>
                        <a:lnTo>
                          <a:pt x="2740" y="1710"/>
                        </a:lnTo>
                        <a:lnTo>
                          <a:pt x="6611" y="1211"/>
                        </a:lnTo>
                        <a:lnTo>
                          <a:pt x="6370" y="363"/>
                        </a:lnTo>
                        <a:lnTo>
                          <a:pt x="2891" y="33"/>
                        </a:lnTo>
                        <a:cubicBezTo>
                          <a:pt x="2772" y="15"/>
                          <a:pt x="2632" y="0"/>
                          <a:pt x="2484" y="0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56" name="Google Shape;556;p32"/>
                  <p:cNvSpPr/>
                  <p:nvPr/>
                </p:nvSpPr>
                <p:spPr>
                  <a:xfrm>
                    <a:off x="10707546" y="3883672"/>
                    <a:ext cx="207744" cy="48301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86" h="2990" extrusionOk="0">
                        <a:moveTo>
                          <a:pt x="1276" y="1"/>
                        </a:moveTo>
                        <a:lnTo>
                          <a:pt x="1276" y="1"/>
                        </a:lnTo>
                        <a:cubicBezTo>
                          <a:pt x="1000" y="875"/>
                          <a:pt x="438" y="2731"/>
                          <a:pt x="438" y="2731"/>
                        </a:cubicBezTo>
                        <a:lnTo>
                          <a:pt x="54" y="2633"/>
                        </a:lnTo>
                        <a:lnTo>
                          <a:pt x="0" y="2873"/>
                        </a:lnTo>
                        <a:cubicBezTo>
                          <a:pt x="72" y="2900"/>
                          <a:pt x="482" y="2972"/>
                          <a:pt x="554" y="2989"/>
                        </a:cubicBezTo>
                        <a:lnTo>
                          <a:pt x="857" y="1705"/>
                        </a:lnTo>
                        <a:cubicBezTo>
                          <a:pt x="991" y="1161"/>
                          <a:pt x="1285" y="45"/>
                          <a:pt x="1276" y="1"/>
                        </a:cubicBezTo>
                        <a:close/>
                      </a:path>
                    </a:pathLst>
                  </a:custGeom>
                  <a:solidFill>
                    <a:srgbClr val="000000">
                      <a:alpha val="5000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57" name="Google Shape;557;p32"/>
                  <p:cNvSpPr/>
                  <p:nvPr/>
                </p:nvSpPr>
                <p:spPr>
                  <a:xfrm>
                    <a:off x="10778142" y="3661710"/>
                    <a:ext cx="599646" cy="66313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712" h="4105" extrusionOk="0">
                        <a:moveTo>
                          <a:pt x="3703" y="1"/>
                        </a:moveTo>
                        <a:lnTo>
                          <a:pt x="3667" y="10"/>
                        </a:lnTo>
                        <a:lnTo>
                          <a:pt x="3515" y="37"/>
                        </a:lnTo>
                        <a:lnTo>
                          <a:pt x="2971" y="144"/>
                        </a:lnTo>
                        <a:lnTo>
                          <a:pt x="1125" y="527"/>
                        </a:lnTo>
                        <a:lnTo>
                          <a:pt x="1116" y="527"/>
                        </a:lnTo>
                        <a:lnTo>
                          <a:pt x="1116" y="536"/>
                        </a:lnTo>
                        <a:cubicBezTo>
                          <a:pt x="1062" y="706"/>
                          <a:pt x="1009" y="875"/>
                          <a:pt x="946" y="1054"/>
                        </a:cubicBezTo>
                        <a:lnTo>
                          <a:pt x="268" y="3213"/>
                        </a:lnTo>
                        <a:cubicBezTo>
                          <a:pt x="188" y="3489"/>
                          <a:pt x="117" y="3712"/>
                          <a:pt x="72" y="3864"/>
                        </a:cubicBezTo>
                        <a:cubicBezTo>
                          <a:pt x="45" y="3944"/>
                          <a:pt x="27" y="3998"/>
                          <a:pt x="18" y="4042"/>
                        </a:cubicBezTo>
                        <a:cubicBezTo>
                          <a:pt x="36" y="4007"/>
                          <a:pt x="63" y="3944"/>
                          <a:pt x="81" y="3873"/>
                        </a:cubicBezTo>
                        <a:cubicBezTo>
                          <a:pt x="134" y="3712"/>
                          <a:pt x="206" y="3489"/>
                          <a:pt x="295" y="3221"/>
                        </a:cubicBezTo>
                        <a:lnTo>
                          <a:pt x="982" y="1063"/>
                        </a:lnTo>
                        <a:cubicBezTo>
                          <a:pt x="1044" y="886"/>
                          <a:pt x="1097" y="718"/>
                          <a:pt x="1150" y="551"/>
                        </a:cubicBezTo>
                        <a:lnTo>
                          <a:pt x="1150" y="551"/>
                        </a:lnTo>
                        <a:lnTo>
                          <a:pt x="2980" y="162"/>
                        </a:lnTo>
                        <a:lnTo>
                          <a:pt x="3524" y="46"/>
                        </a:lnTo>
                        <a:lnTo>
                          <a:pt x="3676" y="10"/>
                        </a:lnTo>
                        <a:lnTo>
                          <a:pt x="3712" y="1"/>
                        </a:lnTo>
                        <a:close/>
                        <a:moveTo>
                          <a:pt x="18" y="4042"/>
                        </a:moveTo>
                        <a:lnTo>
                          <a:pt x="18" y="4042"/>
                        </a:lnTo>
                        <a:cubicBezTo>
                          <a:pt x="10" y="4060"/>
                          <a:pt x="10" y="4078"/>
                          <a:pt x="1" y="4087"/>
                        </a:cubicBezTo>
                        <a:cubicBezTo>
                          <a:pt x="1" y="4096"/>
                          <a:pt x="1" y="4105"/>
                          <a:pt x="1" y="4105"/>
                        </a:cubicBezTo>
                        <a:cubicBezTo>
                          <a:pt x="1" y="4105"/>
                          <a:pt x="1" y="4105"/>
                          <a:pt x="10" y="4096"/>
                        </a:cubicBezTo>
                        <a:cubicBezTo>
                          <a:pt x="10" y="4078"/>
                          <a:pt x="18" y="4060"/>
                          <a:pt x="18" y="4042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58" name="Google Shape;558;p32"/>
                  <p:cNvSpPr/>
                  <p:nvPr/>
                </p:nvSpPr>
                <p:spPr>
                  <a:xfrm>
                    <a:off x="11699113" y="2224929"/>
                    <a:ext cx="278176" cy="21210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722" h="1313" extrusionOk="0">
                        <a:moveTo>
                          <a:pt x="1173" y="1"/>
                        </a:moveTo>
                        <a:cubicBezTo>
                          <a:pt x="1093" y="1"/>
                          <a:pt x="1013" y="28"/>
                          <a:pt x="946" y="81"/>
                        </a:cubicBezTo>
                        <a:cubicBezTo>
                          <a:pt x="901" y="45"/>
                          <a:pt x="848" y="36"/>
                          <a:pt x="794" y="28"/>
                        </a:cubicBezTo>
                        <a:cubicBezTo>
                          <a:pt x="788" y="27"/>
                          <a:pt x="783" y="27"/>
                          <a:pt x="777" y="27"/>
                        </a:cubicBezTo>
                        <a:cubicBezTo>
                          <a:pt x="606" y="27"/>
                          <a:pt x="463" y="158"/>
                          <a:pt x="446" y="331"/>
                        </a:cubicBezTo>
                        <a:cubicBezTo>
                          <a:pt x="436" y="330"/>
                          <a:pt x="426" y="329"/>
                          <a:pt x="415" y="329"/>
                        </a:cubicBezTo>
                        <a:cubicBezTo>
                          <a:pt x="344" y="329"/>
                          <a:pt x="269" y="355"/>
                          <a:pt x="214" y="402"/>
                        </a:cubicBezTo>
                        <a:cubicBezTo>
                          <a:pt x="98" y="509"/>
                          <a:pt x="98" y="679"/>
                          <a:pt x="196" y="795"/>
                        </a:cubicBezTo>
                        <a:cubicBezTo>
                          <a:pt x="80" y="830"/>
                          <a:pt x="0" y="946"/>
                          <a:pt x="9" y="1071"/>
                        </a:cubicBezTo>
                        <a:cubicBezTo>
                          <a:pt x="26" y="1208"/>
                          <a:pt x="142" y="1313"/>
                          <a:pt x="278" y="1313"/>
                        </a:cubicBezTo>
                        <a:cubicBezTo>
                          <a:pt x="283" y="1313"/>
                          <a:pt x="289" y="1312"/>
                          <a:pt x="295" y="1312"/>
                        </a:cubicBezTo>
                        <a:lnTo>
                          <a:pt x="1624" y="527"/>
                        </a:lnTo>
                        <a:cubicBezTo>
                          <a:pt x="1686" y="465"/>
                          <a:pt x="1722" y="384"/>
                          <a:pt x="1704" y="295"/>
                        </a:cubicBezTo>
                        <a:cubicBezTo>
                          <a:pt x="1680" y="168"/>
                          <a:pt x="1572" y="77"/>
                          <a:pt x="1448" y="77"/>
                        </a:cubicBezTo>
                        <a:cubicBezTo>
                          <a:pt x="1432" y="77"/>
                          <a:pt x="1417" y="78"/>
                          <a:pt x="1401" y="81"/>
                        </a:cubicBezTo>
                        <a:cubicBezTo>
                          <a:pt x="1334" y="28"/>
                          <a:pt x="1254" y="1"/>
                          <a:pt x="1173" y="1"/>
                        </a:cubicBezTo>
                        <a:close/>
                      </a:path>
                    </a:pathLst>
                  </a:custGeom>
                  <a:solidFill>
                    <a:srgbClr val="1A2E3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59" name="Google Shape;559;p32"/>
                  <p:cNvSpPr/>
                  <p:nvPr/>
                </p:nvSpPr>
                <p:spPr>
                  <a:xfrm>
                    <a:off x="11722052" y="2279692"/>
                    <a:ext cx="362017" cy="624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41" h="3864" extrusionOk="0">
                        <a:moveTo>
                          <a:pt x="1241" y="1"/>
                        </a:moveTo>
                        <a:cubicBezTo>
                          <a:pt x="660" y="1"/>
                          <a:pt x="179" y="435"/>
                          <a:pt x="117" y="1009"/>
                        </a:cubicBezTo>
                        <a:cubicBezTo>
                          <a:pt x="63" y="1544"/>
                          <a:pt x="10" y="2142"/>
                          <a:pt x="1" y="2436"/>
                        </a:cubicBezTo>
                        <a:cubicBezTo>
                          <a:pt x="1" y="3034"/>
                          <a:pt x="599" y="3141"/>
                          <a:pt x="599" y="3141"/>
                        </a:cubicBezTo>
                        <a:lnTo>
                          <a:pt x="536" y="3864"/>
                        </a:lnTo>
                        <a:lnTo>
                          <a:pt x="1990" y="3846"/>
                        </a:lnTo>
                        <a:lnTo>
                          <a:pt x="2178" y="1232"/>
                        </a:lnTo>
                        <a:cubicBezTo>
                          <a:pt x="2240" y="607"/>
                          <a:pt x="1937" y="54"/>
                          <a:pt x="1312" y="1"/>
                        </a:cubicBezTo>
                        <a:lnTo>
                          <a:pt x="1259" y="1"/>
                        </a:lnTo>
                        <a:cubicBezTo>
                          <a:pt x="1253" y="1"/>
                          <a:pt x="1247" y="1"/>
                          <a:pt x="1241" y="1"/>
                        </a:cubicBezTo>
                        <a:close/>
                      </a:path>
                    </a:pathLst>
                  </a:custGeom>
                  <a:solidFill>
                    <a:srgbClr val="D5765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60" name="Google Shape;560;p32"/>
                  <p:cNvSpPr/>
                  <p:nvPr/>
                </p:nvSpPr>
                <p:spPr>
                  <a:xfrm>
                    <a:off x="11815749" y="2752373"/>
                    <a:ext cx="129880" cy="6348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4" h="393" extrusionOk="0">
                        <a:moveTo>
                          <a:pt x="804" y="1"/>
                        </a:moveTo>
                        <a:lnTo>
                          <a:pt x="804" y="1"/>
                        </a:lnTo>
                        <a:cubicBezTo>
                          <a:pt x="575" y="136"/>
                          <a:pt x="322" y="216"/>
                          <a:pt x="53" y="216"/>
                        </a:cubicBezTo>
                        <a:cubicBezTo>
                          <a:pt x="38" y="216"/>
                          <a:pt x="24" y="215"/>
                          <a:pt x="10" y="215"/>
                        </a:cubicBezTo>
                        <a:lnTo>
                          <a:pt x="1" y="384"/>
                        </a:lnTo>
                        <a:cubicBezTo>
                          <a:pt x="44" y="390"/>
                          <a:pt x="86" y="392"/>
                          <a:pt x="125" y="392"/>
                        </a:cubicBezTo>
                        <a:cubicBezTo>
                          <a:pt x="627" y="392"/>
                          <a:pt x="804" y="1"/>
                          <a:pt x="804" y="1"/>
                        </a:cubicBezTo>
                        <a:close/>
                      </a:path>
                    </a:pathLst>
                  </a:custGeom>
                  <a:solidFill>
                    <a:srgbClr val="191919">
                      <a:alpha val="5000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61" name="Google Shape;561;p32"/>
                  <p:cNvSpPr/>
                  <p:nvPr/>
                </p:nvSpPr>
                <p:spPr>
                  <a:xfrm>
                    <a:off x="11748061" y="2267253"/>
                    <a:ext cx="353293" cy="34683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87" h="2147" extrusionOk="0">
                        <a:moveTo>
                          <a:pt x="992" y="0"/>
                        </a:moveTo>
                        <a:cubicBezTo>
                          <a:pt x="931" y="0"/>
                          <a:pt x="873" y="3"/>
                          <a:pt x="821" y="6"/>
                        </a:cubicBezTo>
                        <a:cubicBezTo>
                          <a:pt x="545" y="33"/>
                          <a:pt x="0" y="336"/>
                          <a:pt x="18" y="809"/>
                        </a:cubicBezTo>
                        <a:cubicBezTo>
                          <a:pt x="18" y="809"/>
                          <a:pt x="188" y="435"/>
                          <a:pt x="366" y="354"/>
                        </a:cubicBezTo>
                        <a:cubicBezTo>
                          <a:pt x="406" y="335"/>
                          <a:pt x="442" y="327"/>
                          <a:pt x="475" y="327"/>
                        </a:cubicBezTo>
                        <a:cubicBezTo>
                          <a:pt x="605" y="327"/>
                          <a:pt x="691" y="445"/>
                          <a:pt x="824" y="445"/>
                        </a:cubicBezTo>
                        <a:cubicBezTo>
                          <a:pt x="845" y="445"/>
                          <a:pt x="868" y="442"/>
                          <a:pt x="893" y="435"/>
                        </a:cubicBezTo>
                        <a:cubicBezTo>
                          <a:pt x="1011" y="404"/>
                          <a:pt x="1132" y="361"/>
                          <a:pt x="1254" y="361"/>
                        </a:cubicBezTo>
                        <a:cubicBezTo>
                          <a:pt x="1344" y="361"/>
                          <a:pt x="1435" y="384"/>
                          <a:pt x="1526" y="452"/>
                        </a:cubicBezTo>
                        <a:cubicBezTo>
                          <a:pt x="1758" y="640"/>
                          <a:pt x="1642" y="756"/>
                          <a:pt x="1651" y="1023"/>
                        </a:cubicBezTo>
                        <a:cubicBezTo>
                          <a:pt x="1675" y="1769"/>
                          <a:pt x="1771" y="2146"/>
                          <a:pt x="1852" y="2146"/>
                        </a:cubicBezTo>
                        <a:cubicBezTo>
                          <a:pt x="1889" y="2146"/>
                          <a:pt x="1923" y="2067"/>
                          <a:pt x="1945" y="1907"/>
                        </a:cubicBezTo>
                        <a:cubicBezTo>
                          <a:pt x="1954" y="1853"/>
                          <a:pt x="2106" y="1817"/>
                          <a:pt x="2133" y="1576"/>
                        </a:cubicBezTo>
                        <a:cubicBezTo>
                          <a:pt x="2168" y="1273"/>
                          <a:pt x="2186" y="898"/>
                          <a:pt x="2124" y="684"/>
                        </a:cubicBezTo>
                        <a:cubicBezTo>
                          <a:pt x="2070" y="497"/>
                          <a:pt x="1972" y="372"/>
                          <a:pt x="1785" y="229"/>
                        </a:cubicBezTo>
                        <a:cubicBezTo>
                          <a:pt x="1555" y="43"/>
                          <a:pt x="1244" y="0"/>
                          <a:pt x="992" y="0"/>
                        </a:cubicBezTo>
                        <a:close/>
                      </a:path>
                    </a:pathLst>
                  </a:custGeom>
                  <a:solidFill>
                    <a:srgbClr val="1A2E3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62" name="Google Shape;562;p32"/>
                  <p:cNvSpPr/>
                  <p:nvPr/>
                </p:nvSpPr>
                <p:spPr>
                  <a:xfrm>
                    <a:off x="12050636" y="2547857"/>
                    <a:ext cx="72209" cy="1011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7" h="626" extrusionOk="0">
                        <a:moveTo>
                          <a:pt x="206" y="0"/>
                        </a:moveTo>
                        <a:cubicBezTo>
                          <a:pt x="117" y="0"/>
                          <a:pt x="37" y="62"/>
                          <a:pt x="37" y="152"/>
                        </a:cubicBezTo>
                        <a:cubicBezTo>
                          <a:pt x="19" y="330"/>
                          <a:pt x="1" y="598"/>
                          <a:pt x="10" y="607"/>
                        </a:cubicBezTo>
                        <a:cubicBezTo>
                          <a:pt x="10" y="610"/>
                          <a:pt x="62" y="626"/>
                          <a:pt x="129" y="626"/>
                        </a:cubicBezTo>
                        <a:cubicBezTo>
                          <a:pt x="250" y="626"/>
                          <a:pt x="421" y="575"/>
                          <a:pt x="438" y="312"/>
                        </a:cubicBezTo>
                        <a:cubicBezTo>
                          <a:pt x="447" y="80"/>
                          <a:pt x="322" y="18"/>
                          <a:pt x="215" y="0"/>
                        </a:cubicBezTo>
                        <a:close/>
                      </a:path>
                    </a:pathLst>
                  </a:custGeom>
                  <a:solidFill>
                    <a:srgbClr val="D5765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63" name="Google Shape;563;p32"/>
                  <p:cNvSpPr/>
                  <p:nvPr/>
                </p:nvSpPr>
                <p:spPr>
                  <a:xfrm>
                    <a:off x="11797009" y="2244960"/>
                    <a:ext cx="325831" cy="21242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17" h="1315" extrusionOk="0">
                        <a:moveTo>
                          <a:pt x="680" y="1"/>
                        </a:moveTo>
                        <a:cubicBezTo>
                          <a:pt x="530" y="1"/>
                          <a:pt x="390" y="95"/>
                          <a:pt x="340" y="251"/>
                        </a:cubicBezTo>
                        <a:cubicBezTo>
                          <a:pt x="309" y="239"/>
                          <a:pt x="276" y="232"/>
                          <a:pt x="243" y="232"/>
                        </a:cubicBezTo>
                        <a:cubicBezTo>
                          <a:pt x="161" y="232"/>
                          <a:pt x="78" y="271"/>
                          <a:pt x="28" y="341"/>
                        </a:cubicBezTo>
                        <a:cubicBezTo>
                          <a:pt x="10" y="358"/>
                          <a:pt x="1" y="394"/>
                          <a:pt x="10" y="412"/>
                        </a:cubicBezTo>
                        <a:cubicBezTo>
                          <a:pt x="19" y="466"/>
                          <a:pt x="81" y="474"/>
                          <a:pt x="135" y="474"/>
                        </a:cubicBezTo>
                        <a:cubicBezTo>
                          <a:pt x="155" y="466"/>
                          <a:pt x="176" y="462"/>
                          <a:pt x="199" y="462"/>
                        </a:cubicBezTo>
                        <a:cubicBezTo>
                          <a:pt x="226" y="462"/>
                          <a:pt x="253" y="469"/>
                          <a:pt x="277" y="483"/>
                        </a:cubicBezTo>
                        <a:cubicBezTo>
                          <a:pt x="322" y="510"/>
                          <a:pt x="331" y="573"/>
                          <a:pt x="340" y="626"/>
                        </a:cubicBezTo>
                        <a:cubicBezTo>
                          <a:pt x="340" y="680"/>
                          <a:pt x="367" y="742"/>
                          <a:pt x="420" y="751"/>
                        </a:cubicBezTo>
                        <a:cubicBezTo>
                          <a:pt x="456" y="751"/>
                          <a:pt x="483" y="742"/>
                          <a:pt x="509" y="733"/>
                        </a:cubicBezTo>
                        <a:cubicBezTo>
                          <a:pt x="572" y="733"/>
                          <a:pt x="616" y="760"/>
                          <a:pt x="652" y="805"/>
                        </a:cubicBezTo>
                        <a:cubicBezTo>
                          <a:pt x="679" y="840"/>
                          <a:pt x="714" y="876"/>
                          <a:pt x="750" y="894"/>
                        </a:cubicBezTo>
                        <a:cubicBezTo>
                          <a:pt x="768" y="908"/>
                          <a:pt x="789" y="915"/>
                          <a:pt x="809" y="915"/>
                        </a:cubicBezTo>
                        <a:cubicBezTo>
                          <a:pt x="840" y="915"/>
                          <a:pt x="871" y="899"/>
                          <a:pt x="893" y="867"/>
                        </a:cubicBezTo>
                        <a:cubicBezTo>
                          <a:pt x="919" y="988"/>
                          <a:pt x="1045" y="1117"/>
                          <a:pt x="1166" y="1117"/>
                        </a:cubicBezTo>
                        <a:cubicBezTo>
                          <a:pt x="1170" y="1117"/>
                          <a:pt x="1174" y="1117"/>
                          <a:pt x="1178" y="1117"/>
                        </a:cubicBezTo>
                        <a:cubicBezTo>
                          <a:pt x="1193" y="1113"/>
                          <a:pt x="1209" y="1111"/>
                          <a:pt x="1225" y="1111"/>
                        </a:cubicBezTo>
                        <a:cubicBezTo>
                          <a:pt x="1246" y="1111"/>
                          <a:pt x="1266" y="1115"/>
                          <a:pt x="1276" y="1126"/>
                        </a:cubicBezTo>
                        <a:cubicBezTo>
                          <a:pt x="1294" y="1152"/>
                          <a:pt x="1285" y="1188"/>
                          <a:pt x="1294" y="1215"/>
                        </a:cubicBezTo>
                        <a:cubicBezTo>
                          <a:pt x="1311" y="1272"/>
                          <a:pt x="1364" y="1314"/>
                          <a:pt x="1421" y="1314"/>
                        </a:cubicBezTo>
                        <a:cubicBezTo>
                          <a:pt x="1426" y="1314"/>
                          <a:pt x="1432" y="1314"/>
                          <a:pt x="1437" y="1313"/>
                        </a:cubicBezTo>
                        <a:cubicBezTo>
                          <a:pt x="1495" y="1305"/>
                          <a:pt x="1554" y="1281"/>
                          <a:pt x="1605" y="1241"/>
                        </a:cubicBezTo>
                        <a:lnTo>
                          <a:pt x="1605" y="1241"/>
                        </a:lnTo>
                        <a:cubicBezTo>
                          <a:pt x="1636" y="1270"/>
                          <a:pt x="1676" y="1288"/>
                          <a:pt x="1719" y="1288"/>
                        </a:cubicBezTo>
                        <a:cubicBezTo>
                          <a:pt x="1738" y="1288"/>
                          <a:pt x="1757" y="1285"/>
                          <a:pt x="1776" y="1277"/>
                        </a:cubicBezTo>
                        <a:cubicBezTo>
                          <a:pt x="1847" y="1242"/>
                          <a:pt x="1883" y="1152"/>
                          <a:pt x="1847" y="1081"/>
                        </a:cubicBezTo>
                        <a:lnTo>
                          <a:pt x="1874" y="1081"/>
                        </a:lnTo>
                        <a:cubicBezTo>
                          <a:pt x="1954" y="1081"/>
                          <a:pt x="2017" y="1019"/>
                          <a:pt x="2017" y="938"/>
                        </a:cubicBezTo>
                        <a:cubicBezTo>
                          <a:pt x="2008" y="849"/>
                          <a:pt x="1954" y="769"/>
                          <a:pt x="1883" y="733"/>
                        </a:cubicBezTo>
                        <a:cubicBezTo>
                          <a:pt x="1919" y="671"/>
                          <a:pt x="1928" y="599"/>
                          <a:pt x="1910" y="537"/>
                        </a:cubicBezTo>
                        <a:cubicBezTo>
                          <a:pt x="1880" y="415"/>
                          <a:pt x="1772" y="333"/>
                          <a:pt x="1652" y="333"/>
                        </a:cubicBezTo>
                        <a:cubicBezTo>
                          <a:pt x="1631" y="333"/>
                          <a:pt x="1610" y="335"/>
                          <a:pt x="1589" y="341"/>
                        </a:cubicBezTo>
                        <a:cubicBezTo>
                          <a:pt x="1580" y="296"/>
                          <a:pt x="1553" y="260"/>
                          <a:pt x="1526" y="234"/>
                        </a:cubicBezTo>
                        <a:cubicBezTo>
                          <a:pt x="1453" y="146"/>
                          <a:pt x="1351" y="103"/>
                          <a:pt x="1248" y="103"/>
                        </a:cubicBezTo>
                        <a:cubicBezTo>
                          <a:pt x="1163" y="103"/>
                          <a:pt x="1078" y="132"/>
                          <a:pt x="1009" y="189"/>
                        </a:cubicBezTo>
                        <a:cubicBezTo>
                          <a:pt x="964" y="109"/>
                          <a:pt x="893" y="46"/>
                          <a:pt x="795" y="19"/>
                        </a:cubicBezTo>
                        <a:cubicBezTo>
                          <a:pt x="757" y="7"/>
                          <a:pt x="718" y="1"/>
                          <a:pt x="680" y="1"/>
                        </a:cubicBezTo>
                        <a:close/>
                      </a:path>
                    </a:pathLst>
                  </a:custGeom>
                  <a:solidFill>
                    <a:srgbClr val="1A2E3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64" name="Google Shape;564;p32"/>
                  <p:cNvSpPr/>
                  <p:nvPr/>
                </p:nvSpPr>
                <p:spPr>
                  <a:xfrm>
                    <a:off x="11402192" y="2876439"/>
                    <a:ext cx="739380" cy="75811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77" h="4693" extrusionOk="0">
                        <a:moveTo>
                          <a:pt x="3612" y="79"/>
                        </a:moveTo>
                        <a:cubicBezTo>
                          <a:pt x="3420" y="79"/>
                          <a:pt x="2975" y="430"/>
                          <a:pt x="2846" y="740"/>
                        </a:cubicBezTo>
                        <a:cubicBezTo>
                          <a:pt x="2739" y="999"/>
                          <a:pt x="2195" y="3167"/>
                          <a:pt x="2195" y="3167"/>
                        </a:cubicBezTo>
                        <a:lnTo>
                          <a:pt x="9" y="3845"/>
                        </a:lnTo>
                        <a:lnTo>
                          <a:pt x="0" y="3845"/>
                        </a:lnTo>
                        <a:lnTo>
                          <a:pt x="152" y="4692"/>
                        </a:lnTo>
                        <a:lnTo>
                          <a:pt x="2596" y="4559"/>
                        </a:lnTo>
                        <a:cubicBezTo>
                          <a:pt x="2962" y="4541"/>
                          <a:pt x="3283" y="4300"/>
                          <a:pt x="3417" y="3952"/>
                        </a:cubicBezTo>
                        <a:cubicBezTo>
                          <a:pt x="3667" y="3256"/>
                          <a:pt x="4051" y="2195"/>
                          <a:pt x="4193" y="1579"/>
                        </a:cubicBezTo>
                        <a:cubicBezTo>
                          <a:pt x="4577" y="0"/>
                          <a:pt x="3935" y="125"/>
                          <a:pt x="3631" y="80"/>
                        </a:cubicBezTo>
                        <a:cubicBezTo>
                          <a:pt x="3625" y="79"/>
                          <a:pt x="3619" y="79"/>
                          <a:pt x="3612" y="79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65" name="Google Shape;565;p32"/>
                  <p:cNvSpPr/>
                  <p:nvPr/>
                </p:nvSpPr>
                <p:spPr>
                  <a:xfrm>
                    <a:off x="11425293" y="2818768"/>
                    <a:ext cx="716279" cy="10088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34" h="6245" extrusionOk="0">
                        <a:moveTo>
                          <a:pt x="3899" y="0"/>
                        </a:moveTo>
                        <a:lnTo>
                          <a:pt x="2382" y="277"/>
                        </a:lnTo>
                        <a:cubicBezTo>
                          <a:pt x="2337" y="321"/>
                          <a:pt x="1731" y="1321"/>
                          <a:pt x="1606" y="1615"/>
                        </a:cubicBezTo>
                        <a:cubicBezTo>
                          <a:pt x="1472" y="1900"/>
                          <a:pt x="1017" y="3479"/>
                          <a:pt x="1017" y="3479"/>
                        </a:cubicBezTo>
                        <a:lnTo>
                          <a:pt x="0" y="4443"/>
                        </a:lnTo>
                        <a:lnTo>
                          <a:pt x="500" y="5192"/>
                        </a:lnTo>
                        <a:cubicBezTo>
                          <a:pt x="660" y="5433"/>
                          <a:pt x="883" y="5629"/>
                          <a:pt x="1142" y="5754"/>
                        </a:cubicBezTo>
                        <a:cubicBezTo>
                          <a:pt x="1606" y="5977"/>
                          <a:pt x="2204" y="6245"/>
                          <a:pt x="2409" y="6245"/>
                        </a:cubicBezTo>
                        <a:cubicBezTo>
                          <a:pt x="2534" y="6245"/>
                          <a:pt x="2668" y="6218"/>
                          <a:pt x="2792" y="6165"/>
                        </a:cubicBezTo>
                        <a:cubicBezTo>
                          <a:pt x="2810" y="6138"/>
                          <a:pt x="4282" y="2980"/>
                          <a:pt x="4380" y="2016"/>
                        </a:cubicBezTo>
                        <a:cubicBezTo>
                          <a:pt x="4434" y="1312"/>
                          <a:pt x="4273" y="607"/>
                          <a:pt x="3899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66" name="Google Shape;566;p32"/>
                  <p:cNvSpPr/>
                  <p:nvPr/>
                </p:nvSpPr>
                <p:spPr>
                  <a:xfrm>
                    <a:off x="10933872" y="3277071"/>
                    <a:ext cx="402241" cy="36040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0" h="2231" extrusionOk="0">
                        <a:moveTo>
                          <a:pt x="259" y="0"/>
                        </a:moveTo>
                        <a:lnTo>
                          <a:pt x="0" y="241"/>
                        </a:lnTo>
                        <a:cubicBezTo>
                          <a:pt x="0" y="294"/>
                          <a:pt x="1552" y="1713"/>
                          <a:pt x="1552" y="1713"/>
                        </a:cubicBezTo>
                        <a:lnTo>
                          <a:pt x="2186" y="2230"/>
                        </a:lnTo>
                        <a:lnTo>
                          <a:pt x="2489" y="2025"/>
                        </a:lnTo>
                        <a:lnTo>
                          <a:pt x="259" y="0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67" name="Google Shape;567;p32"/>
                  <p:cNvSpPr/>
                  <p:nvPr/>
                </p:nvSpPr>
                <p:spPr>
                  <a:xfrm>
                    <a:off x="11154220" y="3437001"/>
                    <a:ext cx="272684" cy="20063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88" h="1242" extrusionOk="0">
                        <a:moveTo>
                          <a:pt x="72" y="0"/>
                        </a:moveTo>
                        <a:lnTo>
                          <a:pt x="72" y="0"/>
                        </a:lnTo>
                        <a:cubicBezTo>
                          <a:pt x="72" y="0"/>
                          <a:pt x="1" y="134"/>
                          <a:pt x="269" y="214"/>
                        </a:cubicBezTo>
                        <a:lnTo>
                          <a:pt x="617" y="268"/>
                        </a:lnTo>
                        <a:lnTo>
                          <a:pt x="28" y="643"/>
                        </a:lnTo>
                        <a:cubicBezTo>
                          <a:pt x="55" y="732"/>
                          <a:pt x="117" y="794"/>
                          <a:pt x="206" y="812"/>
                        </a:cubicBezTo>
                        <a:cubicBezTo>
                          <a:pt x="295" y="848"/>
                          <a:pt x="367" y="901"/>
                          <a:pt x="429" y="973"/>
                        </a:cubicBezTo>
                        <a:lnTo>
                          <a:pt x="590" y="1151"/>
                        </a:lnTo>
                        <a:cubicBezTo>
                          <a:pt x="646" y="1207"/>
                          <a:pt x="723" y="1242"/>
                          <a:pt x="797" y="1242"/>
                        </a:cubicBezTo>
                        <a:cubicBezTo>
                          <a:pt x="805" y="1242"/>
                          <a:pt x="814" y="1241"/>
                          <a:pt x="822" y="1240"/>
                        </a:cubicBezTo>
                        <a:lnTo>
                          <a:pt x="1268" y="1222"/>
                        </a:lnTo>
                        <a:lnTo>
                          <a:pt x="1687" y="1178"/>
                        </a:lnTo>
                        <a:lnTo>
                          <a:pt x="1562" y="473"/>
                        </a:lnTo>
                        <a:lnTo>
                          <a:pt x="1295" y="268"/>
                        </a:lnTo>
                        <a:cubicBezTo>
                          <a:pt x="1107" y="125"/>
                          <a:pt x="875" y="36"/>
                          <a:pt x="625" y="27"/>
                        </a:cubicBezTo>
                        <a:lnTo>
                          <a:pt x="72" y="0"/>
                        </a:lnTo>
                        <a:close/>
                      </a:path>
                    </a:pathLst>
                  </a:custGeom>
                  <a:solidFill>
                    <a:srgbClr val="D5765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68" name="Google Shape;568;p32"/>
                  <p:cNvSpPr/>
                  <p:nvPr/>
                </p:nvSpPr>
                <p:spPr>
                  <a:xfrm>
                    <a:off x="11400738" y="2995983"/>
                    <a:ext cx="680417" cy="6414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12" h="3971" extrusionOk="0">
                        <a:moveTo>
                          <a:pt x="2855" y="0"/>
                        </a:moveTo>
                        <a:cubicBezTo>
                          <a:pt x="2855" y="1"/>
                          <a:pt x="2846" y="18"/>
                          <a:pt x="2837" y="45"/>
                        </a:cubicBezTo>
                        <a:cubicBezTo>
                          <a:pt x="2828" y="72"/>
                          <a:pt x="2820" y="116"/>
                          <a:pt x="2802" y="170"/>
                        </a:cubicBezTo>
                        <a:cubicBezTo>
                          <a:pt x="2820" y="116"/>
                          <a:pt x="2828" y="72"/>
                          <a:pt x="2846" y="45"/>
                        </a:cubicBezTo>
                        <a:cubicBezTo>
                          <a:pt x="2855" y="18"/>
                          <a:pt x="2855" y="1"/>
                          <a:pt x="2855" y="0"/>
                        </a:cubicBezTo>
                        <a:close/>
                        <a:moveTo>
                          <a:pt x="2802" y="170"/>
                        </a:moveTo>
                        <a:cubicBezTo>
                          <a:pt x="2785" y="222"/>
                          <a:pt x="2765" y="288"/>
                          <a:pt x="2744" y="366"/>
                        </a:cubicBezTo>
                        <a:lnTo>
                          <a:pt x="2744" y="366"/>
                        </a:lnTo>
                        <a:cubicBezTo>
                          <a:pt x="2766" y="290"/>
                          <a:pt x="2785" y="225"/>
                          <a:pt x="2802" y="170"/>
                        </a:cubicBezTo>
                        <a:close/>
                        <a:moveTo>
                          <a:pt x="4211" y="839"/>
                        </a:moveTo>
                        <a:lnTo>
                          <a:pt x="4202" y="866"/>
                        </a:lnTo>
                        <a:cubicBezTo>
                          <a:pt x="4211" y="848"/>
                          <a:pt x="4211" y="839"/>
                          <a:pt x="4211" y="839"/>
                        </a:cubicBezTo>
                        <a:close/>
                        <a:moveTo>
                          <a:pt x="2744" y="366"/>
                        </a:moveTo>
                        <a:cubicBezTo>
                          <a:pt x="2720" y="450"/>
                          <a:pt x="2692" y="548"/>
                          <a:pt x="2659" y="661"/>
                        </a:cubicBezTo>
                        <a:cubicBezTo>
                          <a:pt x="2543" y="1079"/>
                          <a:pt x="2392" y="1683"/>
                          <a:pt x="2206" y="2420"/>
                        </a:cubicBezTo>
                        <a:lnTo>
                          <a:pt x="2206" y="2420"/>
                        </a:lnTo>
                        <a:lnTo>
                          <a:pt x="18" y="3096"/>
                        </a:lnTo>
                        <a:lnTo>
                          <a:pt x="0" y="3096"/>
                        </a:lnTo>
                        <a:lnTo>
                          <a:pt x="0" y="3105"/>
                        </a:lnTo>
                        <a:cubicBezTo>
                          <a:pt x="45" y="3382"/>
                          <a:pt x="99" y="3667"/>
                          <a:pt x="152" y="3961"/>
                        </a:cubicBezTo>
                        <a:lnTo>
                          <a:pt x="152" y="3970"/>
                        </a:lnTo>
                        <a:lnTo>
                          <a:pt x="161" y="3970"/>
                        </a:lnTo>
                        <a:lnTo>
                          <a:pt x="339" y="3961"/>
                        </a:lnTo>
                        <a:lnTo>
                          <a:pt x="2614" y="3828"/>
                        </a:lnTo>
                        <a:cubicBezTo>
                          <a:pt x="2953" y="3801"/>
                          <a:pt x="3257" y="3596"/>
                          <a:pt x="3408" y="3292"/>
                        </a:cubicBezTo>
                        <a:cubicBezTo>
                          <a:pt x="3444" y="3221"/>
                          <a:pt x="3462" y="3150"/>
                          <a:pt x="3489" y="3078"/>
                        </a:cubicBezTo>
                        <a:lnTo>
                          <a:pt x="3569" y="2864"/>
                        </a:lnTo>
                        <a:cubicBezTo>
                          <a:pt x="3614" y="2730"/>
                          <a:pt x="3658" y="2596"/>
                          <a:pt x="3703" y="2472"/>
                        </a:cubicBezTo>
                        <a:cubicBezTo>
                          <a:pt x="3881" y="1972"/>
                          <a:pt x="4006" y="1571"/>
                          <a:pt x="4095" y="1285"/>
                        </a:cubicBezTo>
                        <a:cubicBezTo>
                          <a:pt x="4131" y="1142"/>
                          <a:pt x="4167" y="1026"/>
                          <a:pt x="4184" y="955"/>
                        </a:cubicBezTo>
                        <a:cubicBezTo>
                          <a:pt x="4193" y="919"/>
                          <a:pt x="4193" y="893"/>
                          <a:pt x="4202" y="866"/>
                        </a:cubicBezTo>
                        <a:lnTo>
                          <a:pt x="4202" y="866"/>
                        </a:lnTo>
                        <a:cubicBezTo>
                          <a:pt x="4193" y="884"/>
                          <a:pt x="4184" y="919"/>
                          <a:pt x="4176" y="955"/>
                        </a:cubicBezTo>
                        <a:cubicBezTo>
                          <a:pt x="4158" y="1026"/>
                          <a:pt x="4122" y="1142"/>
                          <a:pt x="4086" y="1276"/>
                        </a:cubicBezTo>
                        <a:cubicBezTo>
                          <a:pt x="3997" y="1562"/>
                          <a:pt x="3863" y="1972"/>
                          <a:pt x="3685" y="2472"/>
                        </a:cubicBezTo>
                        <a:lnTo>
                          <a:pt x="3542" y="2855"/>
                        </a:lnTo>
                        <a:cubicBezTo>
                          <a:pt x="3524" y="2927"/>
                          <a:pt x="3498" y="2998"/>
                          <a:pt x="3471" y="3069"/>
                        </a:cubicBezTo>
                        <a:cubicBezTo>
                          <a:pt x="3444" y="3141"/>
                          <a:pt x="3417" y="3212"/>
                          <a:pt x="3390" y="3283"/>
                        </a:cubicBezTo>
                        <a:cubicBezTo>
                          <a:pt x="3248" y="3578"/>
                          <a:pt x="2944" y="3783"/>
                          <a:pt x="2614" y="3801"/>
                        </a:cubicBezTo>
                        <a:lnTo>
                          <a:pt x="339" y="3926"/>
                        </a:lnTo>
                        <a:lnTo>
                          <a:pt x="177" y="3934"/>
                        </a:lnTo>
                        <a:lnTo>
                          <a:pt x="177" y="3934"/>
                        </a:lnTo>
                        <a:cubicBezTo>
                          <a:pt x="125" y="3657"/>
                          <a:pt x="82" y="3373"/>
                          <a:pt x="31" y="3113"/>
                        </a:cubicBezTo>
                        <a:lnTo>
                          <a:pt x="31" y="3113"/>
                        </a:lnTo>
                        <a:lnTo>
                          <a:pt x="2213" y="2436"/>
                        </a:lnTo>
                        <a:lnTo>
                          <a:pt x="2213" y="2427"/>
                        </a:lnTo>
                        <a:cubicBezTo>
                          <a:pt x="2400" y="1687"/>
                          <a:pt x="2552" y="1080"/>
                          <a:pt x="2668" y="661"/>
                        </a:cubicBezTo>
                        <a:cubicBezTo>
                          <a:pt x="2696" y="550"/>
                          <a:pt x="2721" y="451"/>
                          <a:pt x="2744" y="366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69" name="Google Shape;569;p32"/>
                  <p:cNvSpPr/>
                  <p:nvPr/>
                </p:nvSpPr>
                <p:spPr>
                  <a:xfrm>
                    <a:off x="11874874" y="2921026"/>
                    <a:ext cx="199020" cy="663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32" h="411" extrusionOk="0">
                        <a:moveTo>
                          <a:pt x="643" y="1"/>
                        </a:moveTo>
                        <a:cubicBezTo>
                          <a:pt x="455" y="1"/>
                          <a:pt x="277" y="63"/>
                          <a:pt x="143" y="188"/>
                        </a:cubicBezTo>
                        <a:cubicBezTo>
                          <a:pt x="99" y="215"/>
                          <a:pt x="63" y="259"/>
                          <a:pt x="27" y="304"/>
                        </a:cubicBezTo>
                        <a:cubicBezTo>
                          <a:pt x="18" y="322"/>
                          <a:pt x="9" y="340"/>
                          <a:pt x="1" y="357"/>
                        </a:cubicBezTo>
                        <a:cubicBezTo>
                          <a:pt x="45" y="295"/>
                          <a:pt x="99" y="250"/>
                          <a:pt x="152" y="197"/>
                        </a:cubicBezTo>
                        <a:cubicBezTo>
                          <a:pt x="215" y="152"/>
                          <a:pt x="286" y="108"/>
                          <a:pt x="357" y="81"/>
                        </a:cubicBezTo>
                        <a:cubicBezTo>
                          <a:pt x="447" y="45"/>
                          <a:pt x="545" y="27"/>
                          <a:pt x="643" y="27"/>
                        </a:cubicBezTo>
                        <a:cubicBezTo>
                          <a:pt x="821" y="27"/>
                          <a:pt x="991" y="99"/>
                          <a:pt x="1116" y="224"/>
                        </a:cubicBezTo>
                        <a:cubicBezTo>
                          <a:pt x="1163" y="271"/>
                          <a:pt x="1197" y="326"/>
                          <a:pt x="1223" y="388"/>
                        </a:cubicBezTo>
                        <a:lnTo>
                          <a:pt x="1223" y="388"/>
                        </a:lnTo>
                        <a:cubicBezTo>
                          <a:pt x="1223" y="374"/>
                          <a:pt x="1222" y="365"/>
                          <a:pt x="1214" y="349"/>
                        </a:cubicBezTo>
                        <a:cubicBezTo>
                          <a:pt x="1196" y="295"/>
                          <a:pt x="1169" y="250"/>
                          <a:pt x="1133" y="206"/>
                        </a:cubicBezTo>
                        <a:cubicBezTo>
                          <a:pt x="1000" y="81"/>
                          <a:pt x="821" y="1"/>
                          <a:pt x="643" y="1"/>
                        </a:cubicBezTo>
                        <a:close/>
                        <a:moveTo>
                          <a:pt x="1223" y="388"/>
                        </a:moveTo>
                        <a:cubicBezTo>
                          <a:pt x="1223" y="390"/>
                          <a:pt x="1223" y="391"/>
                          <a:pt x="1223" y="393"/>
                        </a:cubicBezTo>
                        <a:cubicBezTo>
                          <a:pt x="1224" y="395"/>
                          <a:pt x="1225" y="396"/>
                          <a:pt x="1226" y="397"/>
                        </a:cubicBezTo>
                        <a:lnTo>
                          <a:pt x="1226" y="397"/>
                        </a:lnTo>
                        <a:cubicBezTo>
                          <a:pt x="1225" y="394"/>
                          <a:pt x="1224" y="391"/>
                          <a:pt x="1223" y="388"/>
                        </a:cubicBezTo>
                        <a:close/>
                        <a:moveTo>
                          <a:pt x="1226" y="397"/>
                        </a:moveTo>
                        <a:cubicBezTo>
                          <a:pt x="1228" y="402"/>
                          <a:pt x="1230" y="406"/>
                          <a:pt x="1232" y="411"/>
                        </a:cubicBezTo>
                        <a:cubicBezTo>
                          <a:pt x="1232" y="411"/>
                          <a:pt x="1232" y="405"/>
                          <a:pt x="1226" y="397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0" name="Google Shape;570;p32"/>
                  <p:cNvSpPr/>
                  <p:nvPr/>
                </p:nvSpPr>
                <p:spPr>
                  <a:xfrm>
                    <a:off x="11946924" y="3697896"/>
                    <a:ext cx="101126" cy="27526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6" h="1704" extrusionOk="0">
                        <a:moveTo>
                          <a:pt x="456" y="0"/>
                        </a:moveTo>
                        <a:cubicBezTo>
                          <a:pt x="456" y="9"/>
                          <a:pt x="366" y="1079"/>
                          <a:pt x="322" y="1463"/>
                        </a:cubicBezTo>
                        <a:cubicBezTo>
                          <a:pt x="313" y="1508"/>
                          <a:pt x="277" y="1534"/>
                          <a:pt x="241" y="1534"/>
                        </a:cubicBezTo>
                        <a:lnTo>
                          <a:pt x="1" y="1534"/>
                        </a:lnTo>
                        <a:lnTo>
                          <a:pt x="1" y="1704"/>
                        </a:lnTo>
                        <a:lnTo>
                          <a:pt x="241" y="1704"/>
                        </a:lnTo>
                        <a:cubicBezTo>
                          <a:pt x="366" y="1704"/>
                          <a:pt x="473" y="1606"/>
                          <a:pt x="482" y="1481"/>
                        </a:cubicBezTo>
                        <a:cubicBezTo>
                          <a:pt x="536" y="1097"/>
                          <a:pt x="625" y="18"/>
                          <a:pt x="625" y="9"/>
                        </a:cubicBezTo>
                        <a:lnTo>
                          <a:pt x="456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1" name="Google Shape;571;p32"/>
                  <p:cNvSpPr/>
                  <p:nvPr/>
                </p:nvSpPr>
                <p:spPr>
                  <a:xfrm>
                    <a:off x="11946924" y="3696442"/>
                    <a:ext cx="103872" cy="27817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43" h="1722" extrusionOk="0">
                        <a:moveTo>
                          <a:pt x="456" y="0"/>
                        </a:moveTo>
                        <a:lnTo>
                          <a:pt x="456" y="9"/>
                        </a:lnTo>
                        <a:cubicBezTo>
                          <a:pt x="411" y="419"/>
                          <a:pt x="375" y="803"/>
                          <a:pt x="348" y="1115"/>
                        </a:cubicBezTo>
                        <a:cubicBezTo>
                          <a:pt x="340" y="1187"/>
                          <a:pt x="331" y="1267"/>
                          <a:pt x="331" y="1338"/>
                        </a:cubicBezTo>
                        <a:cubicBezTo>
                          <a:pt x="322" y="1374"/>
                          <a:pt x="322" y="1401"/>
                          <a:pt x="322" y="1436"/>
                        </a:cubicBezTo>
                        <a:cubicBezTo>
                          <a:pt x="313" y="1454"/>
                          <a:pt x="313" y="1472"/>
                          <a:pt x="313" y="1481"/>
                        </a:cubicBezTo>
                        <a:cubicBezTo>
                          <a:pt x="313" y="1499"/>
                          <a:pt x="304" y="1508"/>
                          <a:pt x="295" y="1517"/>
                        </a:cubicBezTo>
                        <a:cubicBezTo>
                          <a:pt x="286" y="1534"/>
                          <a:pt x="277" y="1534"/>
                          <a:pt x="259" y="1543"/>
                        </a:cubicBezTo>
                        <a:lnTo>
                          <a:pt x="1" y="1543"/>
                        </a:lnTo>
                        <a:lnTo>
                          <a:pt x="1" y="1668"/>
                        </a:lnTo>
                        <a:lnTo>
                          <a:pt x="1" y="1704"/>
                        </a:lnTo>
                        <a:lnTo>
                          <a:pt x="1" y="1713"/>
                        </a:lnTo>
                        <a:cubicBezTo>
                          <a:pt x="1" y="1713"/>
                          <a:pt x="5" y="1717"/>
                          <a:pt x="7" y="1717"/>
                        </a:cubicBezTo>
                        <a:cubicBezTo>
                          <a:pt x="8" y="1717"/>
                          <a:pt x="9" y="1716"/>
                          <a:pt x="9" y="1713"/>
                        </a:cubicBezTo>
                        <a:lnTo>
                          <a:pt x="9" y="1677"/>
                        </a:lnTo>
                        <a:lnTo>
                          <a:pt x="9" y="1561"/>
                        </a:lnTo>
                        <a:lnTo>
                          <a:pt x="268" y="1561"/>
                        </a:lnTo>
                        <a:cubicBezTo>
                          <a:pt x="295" y="1552"/>
                          <a:pt x="322" y="1526"/>
                          <a:pt x="331" y="1490"/>
                        </a:cubicBezTo>
                        <a:cubicBezTo>
                          <a:pt x="331" y="1472"/>
                          <a:pt x="331" y="1463"/>
                          <a:pt x="331" y="1445"/>
                        </a:cubicBezTo>
                        <a:cubicBezTo>
                          <a:pt x="340" y="1410"/>
                          <a:pt x="340" y="1374"/>
                          <a:pt x="340" y="1347"/>
                        </a:cubicBezTo>
                        <a:cubicBezTo>
                          <a:pt x="348" y="1276"/>
                          <a:pt x="357" y="1195"/>
                          <a:pt x="366" y="1124"/>
                        </a:cubicBezTo>
                        <a:cubicBezTo>
                          <a:pt x="393" y="805"/>
                          <a:pt x="428" y="434"/>
                          <a:pt x="472" y="27"/>
                        </a:cubicBezTo>
                        <a:lnTo>
                          <a:pt x="472" y="27"/>
                        </a:lnTo>
                        <a:lnTo>
                          <a:pt x="589" y="36"/>
                        </a:lnTo>
                        <a:lnTo>
                          <a:pt x="616" y="42"/>
                        </a:lnTo>
                        <a:lnTo>
                          <a:pt x="616" y="42"/>
                        </a:lnTo>
                        <a:cubicBezTo>
                          <a:pt x="562" y="611"/>
                          <a:pt x="518" y="1117"/>
                          <a:pt x="482" y="1490"/>
                        </a:cubicBezTo>
                        <a:cubicBezTo>
                          <a:pt x="473" y="1579"/>
                          <a:pt x="429" y="1650"/>
                          <a:pt x="357" y="1695"/>
                        </a:cubicBezTo>
                        <a:cubicBezTo>
                          <a:pt x="438" y="1650"/>
                          <a:pt x="491" y="1579"/>
                          <a:pt x="500" y="1490"/>
                        </a:cubicBezTo>
                        <a:cubicBezTo>
                          <a:pt x="536" y="1115"/>
                          <a:pt x="589" y="598"/>
                          <a:pt x="643" y="27"/>
                        </a:cubicBezTo>
                        <a:lnTo>
                          <a:pt x="643" y="18"/>
                        </a:lnTo>
                        <a:lnTo>
                          <a:pt x="634" y="18"/>
                        </a:lnTo>
                        <a:lnTo>
                          <a:pt x="589" y="9"/>
                        </a:lnTo>
                        <a:lnTo>
                          <a:pt x="464" y="0"/>
                        </a:lnTo>
                        <a:close/>
                        <a:moveTo>
                          <a:pt x="357" y="1695"/>
                        </a:moveTo>
                        <a:lnTo>
                          <a:pt x="357" y="1695"/>
                        </a:lnTo>
                        <a:cubicBezTo>
                          <a:pt x="295" y="1713"/>
                          <a:pt x="233" y="1722"/>
                          <a:pt x="170" y="1722"/>
                        </a:cubicBezTo>
                        <a:lnTo>
                          <a:pt x="259" y="1722"/>
                        </a:lnTo>
                        <a:cubicBezTo>
                          <a:pt x="295" y="1722"/>
                          <a:pt x="331" y="1713"/>
                          <a:pt x="357" y="1695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2" name="Google Shape;572;p32"/>
                  <p:cNvSpPr/>
                  <p:nvPr/>
                </p:nvSpPr>
                <p:spPr>
                  <a:xfrm>
                    <a:off x="11249370" y="3980276"/>
                    <a:ext cx="173174" cy="68607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72" h="4247" extrusionOk="0">
                        <a:moveTo>
                          <a:pt x="572" y="1"/>
                        </a:moveTo>
                        <a:lnTo>
                          <a:pt x="1" y="4247"/>
                        </a:lnTo>
                        <a:lnTo>
                          <a:pt x="224" y="4247"/>
                        </a:lnTo>
                        <a:lnTo>
                          <a:pt x="1071" y="161"/>
                        </a:lnTo>
                        <a:lnTo>
                          <a:pt x="572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3" name="Google Shape;573;p32"/>
                  <p:cNvSpPr/>
                  <p:nvPr/>
                </p:nvSpPr>
                <p:spPr>
                  <a:xfrm>
                    <a:off x="11247916" y="3983184"/>
                    <a:ext cx="176081" cy="6846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90" h="4238" extrusionOk="0">
                        <a:moveTo>
                          <a:pt x="581" y="0"/>
                        </a:moveTo>
                        <a:lnTo>
                          <a:pt x="572" y="63"/>
                        </a:lnTo>
                        <a:cubicBezTo>
                          <a:pt x="563" y="125"/>
                          <a:pt x="545" y="206"/>
                          <a:pt x="536" y="313"/>
                        </a:cubicBezTo>
                        <a:cubicBezTo>
                          <a:pt x="500" y="518"/>
                          <a:pt x="465" y="830"/>
                          <a:pt x="411" y="1214"/>
                        </a:cubicBezTo>
                        <a:cubicBezTo>
                          <a:pt x="304" y="1972"/>
                          <a:pt x="161" y="3034"/>
                          <a:pt x="1" y="4220"/>
                        </a:cubicBezTo>
                        <a:lnTo>
                          <a:pt x="1" y="4238"/>
                        </a:lnTo>
                        <a:lnTo>
                          <a:pt x="242" y="4238"/>
                        </a:lnTo>
                        <a:lnTo>
                          <a:pt x="242" y="4229"/>
                        </a:lnTo>
                        <a:lnTo>
                          <a:pt x="260" y="4131"/>
                        </a:lnTo>
                        <a:cubicBezTo>
                          <a:pt x="625" y="2391"/>
                          <a:pt x="938" y="875"/>
                          <a:pt x="1089" y="143"/>
                        </a:cubicBezTo>
                        <a:lnTo>
                          <a:pt x="1089" y="134"/>
                        </a:lnTo>
                        <a:lnTo>
                          <a:pt x="1080" y="134"/>
                        </a:lnTo>
                        <a:lnTo>
                          <a:pt x="706" y="27"/>
                        </a:lnTo>
                        <a:lnTo>
                          <a:pt x="706" y="27"/>
                        </a:lnTo>
                        <a:lnTo>
                          <a:pt x="1079" y="143"/>
                        </a:lnTo>
                        <a:lnTo>
                          <a:pt x="1079" y="143"/>
                        </a:lnTo>
                        <a:cubicBezTo>
                          <a:pt x="926" y="886"/>
                          <a:pt x="606" y="2389"/>
                          <a:pt x="242" y="4131"/>
                        </a:cubicBezTo>
                        <a:cubicBezTo>
                          <a:pt x="234" y="4155"/>
                          <a:pt x="233" y="4186"/>
                          <a:pt x="226" y="4211"/>
                        </a:cubicBezTo>
                        <a:lnTo>
                          <a:pt x="21" y="4211"/>
                        </a:lnTo>
                        <a:lnTo>
                          <a:pt x="420" y="1214"/>
                        </a:lnTo>
                        <a:cubicBezTo>
                          <a:pt x="474" y="839"/>
                          <a:pt x="509" y="527"/>
                          <a:pt x="545" y="313"/>
                        </a:cubicBezTo>
                        <a:cubicBezTo>
                          <a:pt x="554" y="206"/>
                          <a:pt x="563" y="125"/>
                          <a:pt x="572" y="72"/>
                        </a:cubicBezTo>
                        <a:cubicBezTo>
                          <a:pt x="581" y="45"/>
                          <a:pt x="581" y="18"/>
                          <a:pt x="581" y="9"/>
                        </a:cubicBezTo>
                        <a:lnTo>
                          <a:pt x="581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4" name="Google Shape;574;p32"/>
                  <p:cNvSpPr/>
                  <p:nvPr/>
                </p:nvSpPr>
                <p:spPr>
                  <a:xfrm>
                    <a:off x="11297026" y="3924059"/>
                    <a:ext cx="693340" cy="823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92" h="510" extrusionOk="0">
                        <a:moveTo>
                          <a:pt x="250" y="1"/>
                        </a:moveTo>
                        <a:cubicBezTo>
                          <a:pt x="107" y="1"/>
                          <a:pt x="0" y="117"/>
                          <a:pt x="0" y="250"/>
                        </a:cubicBezTo>
                        <a:cubicBezTo>
                          <a:pt x="0" y="393"/>
                          <a:pt x="107" y="509"/>
                          <a:pt x="250" y="509"/>
                        </a:cubicBezTo>
                        <a:lnTo>
                          <a:pt x="4032" y="509"/>
                        </a:lnTo>
                        <a:cubicBezTo>
                          <a:pt x="4175" y="509"/>
                          <a:pt x="4291" y="393"/>
                          <a:pt x="4291" y="250"/>
                        </a:cubicBezTo>
                        <a:cubicBezTo>
                          <a:pt x="4291" y="117"/>
                          <a:pt x="4175" y="1"/>
                          <a:pt x="4032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5" name="Google Shape;575;p32"/>
                  <p:cNvSpPr/>
                  <p:nvPr/>
                </p:nvSpPr>
                <p:spPr>
                  <a:xfrm>
                    <a:off x="11991672" y="3025545"/>
                    <a:ext cx="214852" cy="73081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30" h="4524" extrusionOk="0">
                        <a:moveTo>
                          <a:pt x="1050" y="0"/>
                        </a:moveTo>
                        <a:cubicBezTo>
                          <a:pt x="933" y="0"/>
                          <a:pt x="827" y="84"/>
                          <a:pt x="803" y="210"/>
                        </a:cubicBezTo>
                        <a:lnTo>
                          <a:pt x="27" y="4216"/>
                        </a:lnTo>
                        <a:cubicBezTo>
                          <a:pt x="0" y="4358"/>
                          <a:pt x="89" y="4492"/>
                          <a:pt x="232" y="4519"/>
                        </a:cubicBezTo>
                        <a:cubicBezTo>
                          <a:pt x="248" y="4522"/>
                          <a:pt x="264" y="4524"/>
                          <a:pt x="280" y="4524"/>
                        </a:cubicBezTo>
                        <a:cubicBezTo>
                          <a:pt x="396" y="4524"/>
                          <a:pt x="503" y="4439"/>
                          <a:pt x="526" y="4314"/>
                        </a:cubicBezTo>
                        <a:lnTo>
                          <a:pt x="1303" y="308"/>
                        </a:lnTo>
                        <a:cubicBezTo>
                          <a:pt x="1329" y="165"/>
                          <a:pt x="1240" y="32"/>
                          <a:pt x="1097" y="5"/>
                        </a:cubicBezTo>
                        <a:cubicBezTo>
                          <a:pt x="1081" y="2"/>
                          <a:pt x="1065" y="0"/>
                          <a:pt x="1050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6" name="Google Shape;576;p32"/>
                  <p:cNvSpPr/>
                  <p:nvPr/>
                </p:nvSpPr>
                <p:spPr>
                  <a:xfrm>
                    <a:off x="11860497" y="3980276"/>
                    <a:ext cx="174466" cy="68607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80" h="4247" extrusionOk="0">
                        <a:moveTo>
                          <a:pt x="500" y="1"/>
                        </a:moveTo>
                        <a:lnTo>
                          <a:pt x="0" y="161"/>
                        </a:lnTo>
                        <a:lnTo>
                          <a:pt x="857" y="4247"/>
                        </a:lnTo>
                        <a:lnTo>
                          <a:pt x="1080" y="4247"/>
                        </a:lnTo>
                        <a:lnTo>
                          <a:pt x="500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77" name="Google Shape;577;p32"/>
                  <p:cNvSpPr/>
                  <p:nvPr/>
                </p:nvSpPr>
                <p:spPr>
                  <a:xfrm>
                    <a:off x="11333051" y="4004831"/>
                    <a:ext cx="625493" cy="30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72" h="19" extrusionOk="0">
                        <a:moveTo>
                          <a:pt x="1936" y="0"/>
                        </a:moveTo>
                        <a:cubicBezTo>
                          <a:pt x="866" y="0"/>
                          <a:pt x="0" y="0"/>
                          <a:pt x="0" y="9"/>
                        </a:cubicBezTo>
                        <a:cubicBezTo>
                          <a:pt x="0" y="18"/>
                          <a:pt x="866" y="18"/>
                          <a:pt x="1936" y="18"/>
                        </a:cubicBezTo>
                        <a:cubicBezTo>
                          <a:pt x="3007" y="18"/>
                          <a:pt x="3872" y="18"/>
                          <a:pt x="3872" y="9"/>
                        </a:cubicBezTo>
                        <a:cubicBezTo>
                          <a:pt x="3872" y="0"/>
                          <a:pt x="3007" y="0"/>
                          <a:pt x="1936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578" name="Google Shape;578;p32"/>
                <p:cNvSpPr/>
                <p:nvPr/>
              </p:nvSpPr>
              <p:spPr>
                <a:xfrm>
                  <a:off x="8056125" y="2981226"/>
                  <a:ext cx="23167" cy="220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" h="163" extrusionOk="0">
                      <a:moveTo>
                        <a:pt x="90" y="0"/>
                      </a:moveTo>
                      <a:cubicBezTo>
                        <a:pt x="45" y="0"/>
                        <a:pt x="1" y="27"/>
                        <a:pt x="1" y="72"/>
                      </a:cubicBezTo>
                      <a:cubicBezTo>
                        <a:pt x="1" y="125"/>
                        <a:pt x="36" y="161"/>
                        <a:pt x="81" y="161"/>
                      </a:cubicBezTo>
                      <a:cubicBezTo>
                        <a:pt x="86" y="162"/>
                        <a:pt x="90" y="162"/>
                        <a:pt x="95" y="162"/>
                      </a:cubicBezTo>
                      <a:cubicBezTo>
                        <a:pt x="133" y="162"/>
                        <a:pt x="162" y="130"/>
                        <a:pt x="170" y="90"/>
                      </a:cubicBezTo>
                      <a:cubicBezTo>
                        <a:pt x="170" y="45"/>
                        <a:pt x="135" y="0"/>
                        <a:pt x="9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79" name="Google Shape;579;p32"/>
                <p:cNvSpPr/>
                <p:nvPr/>
              </p:nvSpPr>
              <p:spPr>
                <a:xfrm>
                  <a:off x="8054906" y="2942613"/>
                  <a:ext cx="48502" cy="135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8" h="100" extrusionOk="0">
                      <a:moveTo>
                        <a:pt x="179" y="0"/>
                      </a:moveTo>
                      <a:cubicBezTo>
                        <a:pt x="126" y="0"/>
                        <a:pt x="81" y="18"/>
                        <a:pt x="37" y="45"/>
                      </a:cubicBezTo>
                      <a:cubicBezTo>
                        <a:pt x="10" y="62"/>
                        <a:pt x="1" y="80"/>
                        <a:pt x="10" y="89"/>
                      </a:cubicBezTo>
                      <a:cubicBezTo>
                        <a:pt x="11" y="90"/>
                        <a:pt x="12" y="90"/>
                        <a:pt x="13" y="90"/>
                      </a:cubicBezTo>
                      <a:cubicBezTo>
                        <a:pt x="30" y="90"/>
                        <a:pt x="90" y="54"/>
                        <a:pt x="179" y="54"/>
                      </a:cubicBezTo>
                      <a:cubicBezTo>
                        <a:pt x="262" y="54"/>
                        <a:pt x="321" y="99"/>
                        <a:pt x="344" y="99"/>
                      </a:cubicBezTo>
                      <a:cubicBezTo>
                        <a:pt x="346" y="99"/>
                        <a:pt x="347" y="99"/>
                        <a:pt x="349" y="98"/>
                      </a:cubicBezTo>
                      <a:cubicBezTo>
                        <a:pt x="358" y="80"/>
                        <a:pt x="340" y="71"/>
                        <a:pt x="313" y="45"/>
                      </a:cubicBezTo>
                      <a:cubicBezTo>
                        <a:pt x="268" y="18"/>
                        <a:pt x="224" y="0"/>
                        <a:pt x="179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0" name="Google Shape;580;p32"/>
                <p:cNvSpPr/>
                <p:nvPr/>
              </p:nvSpPr>
              <p:spPr>
                <a:xfrm>
                  <a:off x="8163697" y="2988271"/>
                  <a:ext cx="23167" cy="222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" h="164" extrusionOk="0">
                      <a:moveTo>
                        <a:pt x="76" y="1"/>
                      </a:moveTo>
                      <a:cubicBezTo>
                        <a:pt x="37" y="1"/>
                        <a:pt x="1" y="33"/>
                        <a:pt x="1" y="73"/>
                      </a:cubicBezTo>
                      <a:cubicBezTo>
                        <a:pt x="1" y="127"/>
                        <a:pt x="36" y="163"/>
                        <a:pt x="81" y="163"/>
                      </a:cubicBezTo>
                      <a:cubicBezTo>
                        <a:pt x="86" y="164"/>
                        <a:pt x="90" y="164"/>
                        <a:pt x="95" y="164"/>
                      </a:cubicBezTo>
                      <a:cubicBezTo>
                        <a:pt x="133" y="164"/>
                        <a:pt x="162" y="131"/>
                        <a:pt x="170" y="91"/>
                      </a:cubicBezTo>
                      <a:cubicBezTo>
                        <a:pt x="170" y="47"/>
                        <a:pt x="135" y="2"/>
                        <a:pt x="90" y="2"/>
                      </a:cubicBezTo>
                      <a:cubicBezTo>
                        <a:pt x="85" y="1"/>
                        <a:pt x="81" y="1"/>
                        <a:pt x="76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1" name="Google Shape;581;p32"/>
                <p:cNvSpPr/>
                <p:nvPr/>
              </p:nvSpPr>
              <p:spPr>
                <a:xfrm>
                  <a:off x="8178194" y="2947355"/>
                  <a:ext cx="47283" cy="135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9" h="100" extrusionOk="0">
                      <a:moveTo>
                        <a:pt x="170" y="1"/>
                      </a:moveTo>
                      <a:cubicBezTo>
                        <a:pt x="126" y="1"/>
                        <a:pt x="81" y="19"/>
                        <a:pt x="36" y="45"/>
                      </a:cubicBezTo>
                      <a:cubicBezTo>
                        <a:pt x="10" y="63"/>
                        <a:pt x="1" y="81"/>
                        <a:pt x="1" y="90"/>
                      </a:cubicBezTo>
                      <a:cubicBezTo>
                        <a:pt x="2" y="91"/>
                        <a:pt x="4" y="91"/>
                        <a:pt x="7" y="91"/>
                      </a:cubicBezTo>
                      <a:cubicBezTo>
                        <a:pt x="30" y="91"/>
                        <a:pt x="89" y="54"/>
                        <a:pt x="170" y="54"/>
                      </a:cubicBezTo>
                      <a:cubicBezTo>
                        <a:pt x="260" y="62"/>
                        <a:pt x="319" y="100"/>
                        <a:pt x="336" y="100"/>
                      </a:cubicBezTo>
                      <a:cubicBezTo>
                        <a:pt x="338" y="100"/>
                        <a:pt x="339" y="100"/>
                        <a:pt x="340" y="99"/>
                      </a:cubicBezTo>
                      <a:cubicBezTo>
                        <a:pt x="349" y="81"/>
                        <a:pt x="340" y="72"/>
                        <a:pt x="304" y="45"/>
                      </a:cubicBezTo>
                      <a:cubicBezTo>
                        <a:pt x="268" y="19"/>
                        <a:pt x="224" y="1"/>
                        <a:pt x="17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2" name="Google Shape;582;p32"/>
                <p:cNvSpPr/>
                <p:nvPr/>
              </p:nvSpPr>
              <p:spPr>
                <a:xfrm>
                  <a:off x="8099615" y="2947355"/>
                  <a:ext cx="41321" cy="1049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" h="775" extrusionOk="0">
                      <a:moveTo>
                        <a:pt x="295" y="0"/>
                      </a:moveTo>
                      <a:cubicBezTo>
                        <a:pt x="282" y="0"/>
                        <a:pt x="186" y="202"/>
                        <a:pt x="90" y="447"/>
                      </a:cubicBezTo>
                      <a:cubicBezTo>
                        <a:pt x="63" y="509"/>
                        <a:pt x="46" y="572"/>
                        <a:pt x="19" y="634"/>
                      </a:cubicBezTo>
                      <a:cubicBezTo>
                        <a:pt x="1" y="661"/>
                        <a:pt x="1" y="688"/>
                        <a:pt x="1" y="723"/>
                      </a:cubicBezTo>
                      <a:cubicBezTo>
                        <a:pt x="10" y="741"/>
                        <a:pt x="28" y="750"/>
                        <a:pt x="46" y="759"/>
                      </a:cubicBezTo>
                      <a:cubicBezTo>
                        <a:pt x="54" y="759"/>
                        <a:pt x="72" y="768"/>
                        <a:pt x="81" y="768"/>
                      </a:cubicBezTo>
                      <a:cubicBezTo>
                        <a:pt x="108" y="772"/>
                        <a:pt x="135" y="775"/>
                        <a:pt x="160" y="775"/>
                      </a:cubicBezTo>
                      <a:cubicBezTo>
                        <a:pt x="186" y="775"/>
                        <a:pt x="211" y="772"/>
                        <a:pt x="233" y="768"/>
                      </a:cubicBezTo>
                      <a:cubicBezTo>
                        <a:pt x="188" y="750"/>
                        <a:pt x="135" y="741"/>
                        <a:pt x="81" y="741"/>
                      </a:cubicBezTo>
                      <a:cubicBezTo>
                        <a:pt x="63" y="732"/>
                        <a:pt x="37" y="732"/>
                        <a:pt x="37" y="714"/>
                      </a:cubicBezTo>
                      <a:cubicBezTo>
                        <a:pt x="37" y="688"/>
                        <a:pt x="37" y="661"/>
                        <a:pt x="54" y="643"/>
                      </a:cubicBezTo>
                      <a:lnTo>
                        <a:pt x="126" y="465"/>
                      </a:lnTo>
                      <a:cubicBezTo>
                        <a:pt x="233" y="215"/>
                        <a:pt x="304" y="1"/>
                        <a:pt x="295" y="1"/>
                      </a:cubicBezTo>
                      <a:cubicBezTo>
                        <a:pt x="295" y="0"/>
                        <a:pt x="295" y="0"/>
                        <a:pt x="295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3" name="Google Shape;583;p32"/>
                <p:cNvSpPr/>
                <p:nvPr/>
              </p:nvSpPr>
              <p:spPr>
                <a:xfrm>
                  <a:off x="8168575" y="2897769"/>
                  <a:ext cx="52160" cy="150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5" h="111" extrusionOk="0">
                      <a:moveTo>
                        <a:pt x="188" y="1"/>
                      </a:moveTo>
                      <a:cubicBezTo>
                        <a:pt x="134" y="10"/>
                        <a:pt x="90" y="19"/>
                        <a:pt x="45" y="46"/>
                      </a:cubicBezTo>
                      <a:cubicBezTo>
                        <a:pt x="9" y="63"/>
                        <a:pt x="0" y="90"/>
                        <a:pt x="0" y="99"/>
                      </a:cubicBezTo>
                      <a:cubicBezTo>
                        <a:pt x="6" y="108"/>
                        <a:pt x="19" y="111"/>
                        <a:pt x="37" y="111"/>
                      </a:cubicBezTo>
                      <a:cubicBezTo>
                        <a:pt x="73" y="111"/>
                        <a:pt x="128" y="99"/>
                        <a:pt x="188" y="99"/>
                      </a:cubicBezTo>
                      <a:cubicBezTo>
                        <a:pt x="244" y="99"/>
                        <a:pt x="294" y="105"/>
                        <a:pt x="329" y="105"/>
                      </a:cubicBezTo>
                      <a:cubicBezTo>
                        <a:pt x="354" y="105"/>
                        <a:pt x="371" y="102"/>
                        <a:pt x="375" y="90"/>
                      </a:cubicBezTo>
                      <a:cubicBezTo>
                        <a:pt x="384" y="81"/>
                        <a:pt x="366" y="54"/>
                        <a:pt x="330" y="37"/>
                      </a:cubicBezTo>
                      <a:cubicBezTo>
                        <a:pt x="286" y="19"/>
                        <a:pt x="232" y="1"/>
                        <a:pt x="188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4" name="Google Shape;584;p32"/>
                <p:cNvSpPr/>
                <p:nvPr/>
              </p:nvSpPr>
              <p:spPr>
                <a:xfrm>
                  <a:off x="8054906" y="2889911"/>
                  <a:ext cx="53379" cy="144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4" h="107" extrusionOk="0">
                      <a:moveTo>
                        <a:pt x="197" y="1"/>
                      </a:moveTo>
                      <a:cubicBezTo>
                        <a:pt x="146" y="1"/>
                        <a:pt x="94" y="14"/>
                        <a:pt x="45" y="41"/>
                      </a:cubicBezTo>
                      <a:cubicBezTo>
                        <a:pt x="10" y="68"/>
                        <a:pt x="1" y="86"/>
                        <a:pt x="10" y="95"/>
                      </a:cubicBezTo>
                      <a:cubicBezTo>
                        <a:pt x="16" y="104"/>
                        <a:pt x="29" y="107"/>
                        <a:pt x="46" y="107"/>
                      </a:cubicBezTo>
                      <a:cubicBezTo>
                        <a:pt x="82" y="107"/>
                        <a:pt x="138" y="95"/>
                        <a:pt x="197" y="95"/>
                      </a:cubicBezTo>
                      <a:cubicBezTo>
                        <a:pt x="257" y="95"/>
                        <a:pt x="312" y="103"/>
                        <a:pt x="348" y="103"/>
                      </a:cubicBezTo>
                      <a:cubicBezTo>
                        <a:pt x="366" y="103"/>
                        <a:pt x="378" y="101"/>
                        <a:pt x="384" y="95"/>
                      </a:cubicBezTo>
                      <a:cubicBezTo>
                        <a:pt x="393" y="86"/>
                        <a:pt x="384" y="59"/>
                        <a:pt x="349" y="41"/>
                      </a:cubicBezTo>
                      <a:cubicBezTo>
                        <a:pt x="300" y="14"/>
                        <a:pt x="248" y="1"/>
                        <a:pt x="19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5" name="Google Shape;585;p32"/>
                <p:cNvSpPr/>
                <p:nvPr/>
              </p:nvSpPr>
              <p:spPr>
                <a:xfrm>
                  <a:off x="8299043" y="3003038"/>
                  <a:ext cx="60560" cy="848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" h="626" extrusionOk="0">
                      <a:moveTo>
                        <a:pt x="206" y="0"/>
                      </a:moveTo>
                      <a:cubicBezTo>
                        <a:pt x="117" y="0"/>
                        <a:pt x="37" y="62"/>
                        <a:pt x="37" y="152"/>
                      </a:cubicBezTo>
                      <a:cubicBezTo>
                        <a:pt x="19" y="330"/>
                        <a:pt x="1" y="598"/>
                        <a:pt x="10" y="607"/>
                      </a:cubicBezTo>
                      <a:cubicBezTo>
                        <a:pt x="10" y="610"/>
                        <a:pt x="62" y="626"/>
                        <a:pt x="129" y="626"/>
                      </a:cubicBezTo>
                      <a:cubicBezTo>
                        <a:pt x="250" y="626"/>
                        <a:pt x="421" y="575"/>
                        <a:pt x="438" y="312"/>
                      </a:cubicBezTo>
                      <a:cubicBezTo>
                        <a:pt x="447" y="80"/>
                        <a:pt x="322" y="18"/>
                        <a:pt x="215" y="0"/>
                      </a:cubicBezTo>
                      <a:close/>
                    </a:path>
                  </a:pathLst>
                </a:custGeom>
                <a:solidFill>
                  <a:srgbClr val="D5765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6" name="Google Shape;586;p32"/>
                <p:cNvSpPr/>
                <p:nvPr/>
              </p:nvSpPr>
              <p:spPr>
                <a:xfrm>
                  <a:off x="8312455" y="3021057"/>
                  <a:ext cx="26690" cy="490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" h="362" extrusionOk="0">
                      <a:moveTo>
                        <a:pt x="107" y="1"/>
                      </a:moveTo>
                      <a:cubicBezTo>
                        <a:pt x="89" y="1"/>
                        <a:pt x="80" y="1"/>
                        <a:pt x="62" y="10"/>
                      </a:cubicBezTo>
                      <a:cubicBezTo>
                        <a:pt x="54" y="19"/>
                        <a:pt x="54" y="28"/>
                        <a:pt x="45" y="37"/>
                      </a:cubicBezTo>
                      <a:cubicBezTo>
                        <a:pt x="45" y="54"/>
                        <a:pt x="54" y="63"/>
                        <a:pt x="54" y="63"/>
                      </a:cubicBezTo>
                      <a:cubicBezTo>
                        <a:pt x="54" y="63"/>
                        <a:pt x="54" y="54"/>
                        <a:pt x="62" y="37"/>
                      </a:cubicBezTo>
                      <a:cubicBezTo>
                        <a:pt x="62" y="28"/>
                        <a:pt x="89" y="19"/>
                        <a:pt x="98" y="19"/>
                      </a:cubicBezTo>
                      <a:cubicBezTo>
                        <a:pt x="125" y="28"/>
                        <a:pt x="143" y="54"/>
                        <a:pt x="152" y="81"/>
                      </a:cubicBezTo>
                      <a:cubicBezTo>
                        <a:pt x="161" y="117"/>
                        <a:pt x="170" y="153"/>
                        <a:pt x="170" y="188"/>
                      </a:cubicBezTo>
                      <a:cubicBezTo>
                        <a:pt x="170" y="251"/>
                        <a:pt x="134" y="304"/>
                        <a:pt x="80" y="340"/>
                      </a:cubicBezTo>
                      <a:cubicBezTo>
                        <a:pt x="62" y="340"/>
                        <a:pt x="36" y="340"/>
                        <a:pt x="27" y="331"/>
                      </a:cubicBezTo>
                      <a:cubicBezTo>
                        <a:pt x="9" y="331"/>
                        <a:pt x="9" y="322"/>
                        <a:pt x="9" y="322"/>
                      </a:cubicBezTo>
                      <a:cubicBezTo>
                        <a:pt x="0" y="322"/>
                        <a:pt x="9" y="331"/>
                        <a:pt x="18" y="340"/>
                      </a:cubicBezTo>
                      <a:cubicBezTo>
                        <a:pt x="31" y="353"/>
                        <a:pt x="49" y="361"/>
                        <a:pt x="64" y="361"/>
                      </a:cubicBezTo>
                      <a:cubicBezTo>
                        <a:pt x="70" y="361"/>
                        <a:pt x="76" y="360"/>
                        <a:pt x="80" y="358"/>
                      </a:cubicBezTo>
                      <a:cubicBezTo>
                        <a:pt x="152" y="331"/>
                        <a:pt x="196" y="260"/>
                        <a:pt x="196" y="188"/>
                      </a:cubicBezTo>
                      <a:cubicBezTo>
                        <a:pt x="196" y="144"/>
                        <a:pt x="196" y="108"/>
                        <a:pt x="178" y="72"/>
                      </a:cubicBezTo>
                      <a:cubicBezTo>
                        <a:pt x="170" y="37"/>
                        <a:pt x="143" y="10"/>
                        <a:pt x="10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7" name="Google Shape;587;p32"/>
                <p:cNvSpPr/>
                <p:nvPr/>
              </p:nvSpPr>
              <p:spPr>
                <a:xfrm>
                  <a:off x="8128743" y="2798733"/>
                  <a:ext cx="224897" cy="1224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0" h="904" extrusionOk="0">
                      <a:moveTo>
                        <a:pt x="0" y="0"/>
                      </a:moveTo>
                      <a:lnTo>
                        <a:pt x="0" y="9"/>
                      </a:lnTo>
                      <a:lnTo>
                        <a:pt x="0" y="36"/>
                      </a:lnTo>
                      <a:cubicBezTo>
                        <a:pt x="0" y="63"/>
                        <a:pt x="9" y="90"/>
                        <a:pt x="27" y="116"/>
                      </a:cubicBezTo>
                      <a:cubicBezTo>
                        <a:pt x="45" y="152"/>
                        <a:pt x="80" y="188"/>
                        <a:pt x="116" y="215"/>
                      </a:cubicBezTo>
                      <a:cubicBezTo>
                        <a:pt x="157" y="247"/>
                        <a:pt x="213" y="265"/>
                        <a:pt x="271" y="268"/>
                      </a:cubicBezTo>
                      <a:lnTo>
                        <a:pt x="271" y="268"/>
                      </a:lnTo>
                      <a:cubicBezTo>
                        <a:pt x="261" y="304"/>
                        <a:pt x="270" y="335"/>
                        <a:pt x="285" y="366"/>
                      </a:cubicBezTo>
                      <a:cubicBezTo>
                        <a:pt x="303" y="402"/>
                        <a:pt x="321" y="438"/>
                        <a:pt x="348" y="473"/>
                      </a:cubicBezTo>
                      <a:cubicBezTo>
                        <a:pt x="366" y="491"/>
                        <a:pt x="375" y="500"/>
                        <a:pt x="393" y="518"/>
                      </a:cubicBezTo>
                      <a:cubicBezTo>
                        <a:pt x="410" y="536"/>
                        <a:pt x="437" y="545"/>
                        <a:pt x="455" y="545"/>
                      </a:cubicBezTo>
                      <a:cubicBezTo>
                        <a:pt x="464" y="546"/>
                        <a:pt x="473" y="547"/>
                        <a:pt x="482" y="547"/>
                      </a:cubicBezTo>
                      <a:cubicBezTo>
                        <a:pt x="518" y="547"/>
                        <a:pt x="549" y="534"/>
                        <a:pt x="576" y="512"/>
                      </a:cubicBezTo>
                      <a:lnTo>
                        <a:pt x="576" y="512"/>
                      </a:lnTo>
                      <a:cubicBezTo>
                        <a:pt x="596" y="593"/>
                        <a:pt x="638" y="665"/>
                        <a:pt x="696" y="714"/>
                      </a:cubicBezTo>
                      <a:cubicBezTo>
                        <a:pt x="740" y="741"/>
                        <a:pt x="785" y="759"/>
                        <a:pt x="830" y="759"/>
                      </a:cubicBezTo>
                      <a:cubicBezTo>
                        <a:pt x="881" y="759"/>
                        <a:pt x="925" y="750"/>
                        <a:pt x="960" y="734"/>
                      </a:cubicBezTo>
                      <a:lnTo>
                        <a:pt x="960" y="734"/>
                      </a:lnTo>
                      <a:cubicBezTo>
                        <a:pt x="985" y="782"/>
                        <a:pt x="1011" y="824"/>
                        <a:pt x="1053" y="857"/>
                      </a:cubicBezTo>
                      <a:cubicBezTo>
                        <a:pt x="1082" y="886"/>
                        <a:pt x="1124" y="904"/>
                        <a:pt x="1168" y="904"/>
                      </a:cubicBezTo>
                      <a:cubicBezTo>
                        <a:pt x="1177" y="904"/>
                        <a:pt x="1186" y="903"/>
                        <a:pt x="1195" y="901"/>
                      </a:cubicBezTo>
                      <a:cubicBezTo>
                        <a:pt x="1281" y="884"/>
                        <a:pt x="1350" y="818"/>
                        <a:pt x="1371" y="734"/>
                      </a:cubicBezTo>
                      <a:lnTo>
                        <a:pt x="1371" y="734"/>
                      </a:lnTo>
                      <a:cubicBezTo>
                        <a:pt x="1402" y="746"/>
                        <a:pt x="1432" y="753"/>
                        <a:pt x="1463" y="753"/>
                      </a:cubicBezTo>
                      <a:cubicBezTo>
                        <a:pt x="1475" y="753"/>
                        <a:pt x="1487" y="752"/>
                        <a:pt x="1499" y="750"/>
                      </a:cubicBezTo>
                      <a:cubicBezTo>
                        <a:pt x="1543" y="750"/>
                        <a:pt x="1570" y="732"/>
                        <a:pt x="1606" y="714"/>
                      </a:cubicBezTo>
                      <a:cubicBezTo>
                        <a:pt x="1624" y="696"/>
                        <a:pt x="1633" y="678"/>
                        <a:pt x="1650" y="661"/>
                      </a:cubicBezTo>
                      <a:cubicBezTo>
                        <a:pt x="1650" y="652"/>
                        <a:pt x="1659" y="652"/>
                        <a:pt x="1659" y="643"/>
                      </a:cubicBezTo>
                      <a:lnTo>
                        <a:pt x="1659" y="643"/>
                      </a:lnTo>
                      <a:cubicBezTo>
                        <a:pt x="1641" y="661"/>
                        <a:pt x="1624" y="687"/>
                        <a:pt x="1597" y="705"/>
                      </a:cubicBezTo>
                      <a:cubicBezTo>
                        <a:pt x="1570" y="723"/>
                        <a:pt x="1534" y="732"/>
                        <a:pt x="1499" y="741"/>
                      </a:cubicBezTo>
                      <a:cubicBezTo>
                        <a:pt x="1488" y="743"/>
                        <a:pt x="1476" y="744"/>
                        <a:pt x="1465" y="744"/>
                      </a:cubicBezTo>
                      <a:cubicBezTo>
                        <a:pt x="1432" y="744"/>
                        <a:pt x="1398" y="734"/>
                        <a:pt x="1365" y="714"/>
                      </a:cubicBezTo>
                      <a:lnTo>
                        <a:pt x="1365" y="723"/>
                      </a:lnTo>
                      <a:cubicBezTo>
                        <a:pt x="1338" y="803"/>
                        <a:pt x="1276" y="866"/>
                        <a:pt x="1195" y="884"/>
                      </a:cubicBezTo>
                      <a:cubicBezTo>
                        <a:pt x="1142" y="884"/>
                        <a:pt x="1097" y="875"/>
                        <a:pt x="1062" y="839"/>
                      </a:cubicBezTo>
                      <a:cubicBezTo>
                        <a:pt x="1026" y="803"/>
                        <a:pt x="990" y="768"/>
                        <a:pt x="972" y="714"/>
                      </a:cubicBezTo>
                      <a:lnTo>
                        <a:pt x="972" y="705"/>
                      </a:lnTo>
                      <a:lnTo>
                        <a:pt x="963" y="705"/>
                      </a:lnTo>
                      <a:cubicBezTo>
                        <a:pt x="928" y="723"/>
                        <a:pt x="883" y="732"/>
                        <a:pt x="839" y="732"/>
                      </a:cubicBezTo>
                      <a:cubicBezTo>
                        <a:pt x="794" y="732"/>
                        <a:pt x="749" y="714"/>
                        <a:pt x="714" y="687"/>
                      </a:cubicBezTo>
                      <a:cubicBezTo>
                        <a:pt x="651" y="643"/>
                        <a:pt x="607" y="571"/>
                        <a:pt x="598" y="482"/>
                      </a:cubicBezTo>
                      <a:lnTo>
                        <a:pt x="598" y="464"/>
                      </a:lnTo>
                      <a:lnTo>
                        <a:pt x="589" y="482"/>
                      </a:lnTo>
                      <a:cubicBezTo>
                        <a:pt x="584" y="486"/>
                        <a:pt x="579" y="489"/>
                        <a:pt x="574" y="492"/>
                      </a:cubicBezTo>
                      <a:lnTo>
                        <a:pt x="574" y="492"/>
                      </a:lnTo>
                      <a:lnTo>
                        <a:pt x="571" y="491"/>
                      </a:lnTo>
                      <a:lnTo>
                        <a:pt x="571" y="491"/>
                      </a:lnTo>
                      <a:cubicBezTo>
                        <a:pt x="571" y="492"/>
                        <a:pt x="571" y="493"/>
                        <a:pt x="572" y="494"/>
                      </a:cubicBezTo>
                      <a:lnTo>
                        <a:pt x="572" y="494"/>
                      </a:lnTo>
                      <a:cubicBezTo>
                        <a:pt x="546" y="510"/>
                        <a:pt x="517" y="520"/>
                        <a:pt x="488" y="520"/>
                      </a:cubicBezTo>
                      <a:cubicBezTo>
                        <a:pt x="480" y="520"/>
                        <a:pt x="472" y="519"/>
                        <a:pt x="464" y="518"/>
                      </a:cubicBezTo>
                      <a:cubicBezTo>
                        <a:pt x="446" y="518"/>
                        <a:pt x="428" y="509"/>
                        <a:pt x="410" y="500"/>
                      </a:cubicBezTo>
                      <a:cubicBezTo>
                        <a:pt x="393" y="482"/>
                        <a:pt x="384" y="473"/>
                        <a:pt x="366" y="455"/>
                      </a:cubicBezTo>
                      <a:cubicBezTo>
                        <a:pt x="339" y="420"/>
                        <a:pt x="321" y="393"/>
                        <a:pt x="303" y="357"/>
                      </a:cubicBezTo>
                      <a:cubicBezTo>
                        <a:pt x="285" y="322"/>
                        <a:pt x="285" y="286"/>
                        <a:pt x="294" y="250"/>
                      </a:cubicBezTo>
                      <a:lnTo>
                        <a:pt x="294" y="241"/>
                      </a:lnTo>
                      <a:lnTo>
                        <a:pt x="285" y="241"/>
                      </a:lnTo>
                      <a:cubicBezTo>
                        <a:pt x="232" y="241"/>
                        <a:pt x="170" y="223"/>
                        <a:pt x="125" y="197"/>
                      </a:cubicBezTo>
                      <a:cubicBezTo>
                        <a:pt x="89" y="170"/>
                        <a:pt x="62" y="134"/>
                        <a:pt x="36" y="99"/>
                      </a:cubicBezTo>
                      <a:cubicBezTo>
                        <a:pt x="18" y="72"/>
                        <a:pt x="9" y="36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8" name="Google Shape;588;p32"/>
                <p:cNvSpPr/>
                <p:nvPr/>
              </p:nvSpPr>
              <p:spPr>
                <a:xfrm>
                  <a:off x="8129827" y="3062243"/>
                  <a:ext cx="46063" cy="354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" h="262" extrusionOk="0">
                      <a:moveTo>
                        <a:pt x="331" y="0"/>
                      </a:moveTo>
                      <a:cubicBezTo>
                        <a:pt x="313" y="0"/>
                        <a:pt x="295" y="107"/>
                        <a:pt x="206" y="170"/>
                      </a:cubicBezTo>
                      <a:cubicBezTo>
                        <a:pt x="141" y="217"/>
                        <a:pt x="75" y="221"/>
                        <a:pt x="36" y="221"/>
                      </a:cubicBezTo>
                      <a:cubicBezTo>
                        <a:pt x="28" y="221"/>
                        <a:pt x="22" y="221"/>
                        <a:pt x="16" y="221"/>
                      </a:cubicBezTo>
                      <a:cubicBezTo>
                        <a:pt x="8" y="221"/>
                        <a:pt x="3" y="221"/>
                        <a:pt x="1" y="223"/>
                      </a:cubicBezTo>
                      <a:cubicBezTo>
                        <a:pt x="1" y="232"/>
                        <a:pt x="28" y="250"/>
                        <a:pt x="63" y="259"/>
                      </a:cubicBezTo>
                      <a:cubicBezTo>
                        <a:pt x="74" y="260"/>
                        <a:pt x="85" y="261"/>
                        <a:pt x="96" y="261"/>
                      </a:cubicBezTo>
                      <a:cubicBezTo>
                        <a:pt x="145" y="261"/>
                        <a:pt x="187" y="245"/>
                        <a:pt x="224" y="223"/>
                      </a:cubicBezTo>
                      <a:cubicBezTo>
                        <a:pt x="277" y="188"/>
                        <a:pt x="313" y="134"/>
                        <a:pt x="331" y="72"/>
                      </a:cubicBezTo>
                      <a:cubicBezTo>
                        <a:pt x="340" y="27"/>
                        <a:pt x="340" y="9"/>
                        <a:pt x="331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589" name="Google Shape;589;p32"/>
              <p:cNvGrpSpPr/>
              <p:nvPr/>
            </p:nvGrpSpPr>
            <p:grpSpPr>
              <a:xfrm>
                <a:off x="3976878" y="2660542"/>
                <a:ext cx="1534587" cy="2127012"/>
                <a:chOff x="3976878" y="2660542"/>
                <a:chExt cx="1534587" cy="2127012"/>
              </a:xfrm>
            </p:grpSpPr>
            <p:grpSp>
              <p:nvGrpSpPr>
                <p:cNvPr id="590" name="Google Shape;590;p32"/>
                <p:cNvGrpSpPr/>
                <p:nvPr/>
              </p:nvGrpSpPr>
              <p:grpSpPr>
                <a:xfrm>
                  <a:off x="3976878" y="2660542"/>
                  <a:ext cx="1534587" cy="2127012"/>
                  <a:chOff x="4416964" y="2140764"/>
                  <a:chExt cx="1823199" cy="2527043"/>
                </a:xfrm>
              </p:grpSpPr>
              <p:sp>
                <p:nvSpPr>
                  <p:cNvPr id="591" name="Google Shape;591;p32"/>
                  <p:cNvSpPr/>
                  <p:nvPr/>
                </p:nvSpPr>
                <p:spPr>
                  <a:xfrm>
                    <a:off x="6009318" y="3645878"/>
                    <a:ext cx="106941" cy="2927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2" h="1812" extrusionOk="0">
                        <a:moveTo>
                          <a:pt x="483" y="1"/>
                        </a:moveTo>
                        <a:cubicBezTo>
                          <a:pt x="483" y="10"/>
                          <a:pt x="376" y="1152"/>
                          <a:pt x="331" y="1562"/>
                        </a:cubicBezTo>
                        <a:cubicBezTo>
                          <a:pt x="322" y="1598"/>
                          <a:pt x="286" y="1633"/>
                          <a:pt x="251" y="1633"/>
                        </a:cubicBezTo>
                        <a:lnTo>
                          <a:pt x="1" y="1633"/>
                        </a:lnTo>
                        <a:lnTo>
                          <a:pt x="1" y="1812"/>
                        </a:lnTo>
                        <a:lnTo>
                          <a:pt x="251" y="1812"/>
                        </a:lnTo>
                        <a:cubicBezTo>
                          <a:pt x="384" y="1812"/>
                          <a:pt x="492" y="1714"/>
                          <a:pt x="509" y="1580"/>
                        </a:cubicBezTo>
                        <a:cubicBezTo>
                          <a:pt x="554" y="1170"/>
                          <a:pt x="652" y="28"/>
                          <a:pt x="661" y="19"/>
                        </a:cubicBezTo>
                        <a:lnTo>
                          <a:pt x="483" y="1"/>
                        </a:ln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2" name="Google Shape;592;p32"/>
                  <p:cNvSpPr/>
                  <p:nvPr/>
                </p:nvSpPr>
                <p:spPr>
                  <a:xfrm>
                    <a:off x="6007864" y="3643132"/>
                    <a:ext cx="109687" cy="29546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9" h="1829" extrusionOk="0">
                        <a:moveTo>
                          <a:pt x="278" y="1820"/>
                        </a:moveTo>
                        <a:lnTo>
                          <a:pt x="278" y="1820"/>
                        </a:lnTo>
                        <a:cubicBezTo>
                          <a:pt x="275" y="1820"/>
                          <a:pt x="272" y="1820"/>
                          <a:pt x="269" y="1820"/>
                        </a:cubicBezTo>
                        <a:lnTo>
                          <a:pt x="179" y="1820"/>
                        </a:lnTo>
                        <a:cubicBezTo>
                          <a:pt x="195" y="1822"/>
                          <a:pt x="211" y="1823"/>
                          <a:pt x="227" y="1823"/>
                        </a:cubicBezTo>
                        <a:cubicBezTo>
                          <a:pt x="244" y="1823"/>
                          <a:pt x="261" y="1822"/>
                          <a:pt x="278" y="1820"/>
                        </a:cubicBezTo>
                        <a:close/>
                        <a:moveTo>
                          <a:pt x="474" y="0"/>
                        </a:moveTo>
                        <a:lnTo>
                          <a:pt x="474" y="9"/>
                        </a:lnTo>
                        <a:cubicBezTo>
                          <a:pt x="438" y="446"/>
                          <a:pt x="402" y="848"/>
                          <a:pt x="367" y="1178"/>
                        </a:cubicBezTo>
                        <a:cubicBezTo>
                          <a:pt x="358" y="1258"/>
                          <a:pt x="349" y="1338"/>
                          <a:pt x="349" y="1418"/>
                        </a:cubicBezTo>
                        <a:cubicBezTo>
                          <a:pt x="349" y="1454"/>
                          <a:pt x="340" y="1490"/>
                          <a:pt x="340" y="1525"/>
                        </a:cubicBezTo>
                        <a:cubicBezTo>
                          <a:pt x="340" y="1543"/>
                          <a:pt x="331" y="1552"/>
                          <a:pt x="331" y="1570"/>
                        </a:cubicBezTo>
                        <a:cubicBezTo>
                          <a:pt x="331" y="1588"/>
                          <a:pt x="322" y="1597"/>
                          <a:pt x="313" y="1615"/>
                        </a:cubicBezTo>
                        <a:cubicBezTo>
                          <a:pt x="304" y="1624"/>
                          <a:pt x="286" y="1633"/>
                          <a:pt x="269" y="1633"/>
                        </a:cubicBezTo>
                        <a:lnTo>
                          <a:pt x="1" y="1633"/>
                        </a:lnTo>
                        <a:lnTo>
                          <a:pt x="1" y="1775"/>
                        </a:lnTo>
                        <a:lnTo>
                          <a:pt x="1" y="1802"/>
                        </a:lnTo>
                        <a:cubicBezTo>
                          <a:pt x="1" y="1811"/>
                          <a:pt x="10" y="1829"/>
                          <a:pt x="10" y="1829"/>
                        </a:cubicBezTo>
                        <a:cubicBezTo>
                          <a:pt x="10" y="1820"/>
                          <a:pt x="10" y="1820"/>
                          <a:pt x="10" y="1811"/>
                        </a:cubicBezTo>
                        <a:lnTo>
                          <a:pt x="10" y="1784"/>
                        </a:lnTo>
                        <a:lnTo>
                          <a:pt x="10" y="1650"/>
                        </a:lnTo>
                        <a:lnTo>
                          <a:pt x="277" y="1650"/>
                        </a:lnTo>
                        <a:cubicBezTo>
                          <a:pt x="286" y="1650"/>
                          <a:pt x="304" y="1641"/>
                          <a:pt x="313" y="1624"/>
                        </a:cubicBezTo>
                        <a:cubicBezTo>
                          <a:pt x="331" y="1615"/>
                          <a:pt x="340" y="1597"/>
                          <a:pt x="340" y="1579"/>
                        </a:cubicBezTo>
                        <a:cubicBezTo>
                          <a:pt x="340" y="1561"/>
                          <a:pt x="349" y="1543"/>
                          <a:pt x="349" y="1525"/>
                        </a:cubicBezTo>
                        <a:lnTo>
                          <a:pt x="358" y="1418"/>
                        </a:lnTo>
                        <a:cubicBezTo>
                          <a:pt x="367" y="1347"/>
                          <a:pt x="376" y="1267"/>
                          <a:pt x="385" y="1187"/>
                        </a:cubicBezTo>
                        <a:cubicBezTo>
                          <a:pt x="411" y="859"/>
                          <a:pt x="455" y="461"/>
                          <a:pt x="491" y="27"/>
                        </a:cubicBezTo>
                        <a:lnTo>
                          <a:pt x="491" y="27"/>
                        </a:lnTo>
                        <a:lnTo>
                          <a:pt x="616" y="36"/>
                        </a:lnTo>
                        <a:lnTo>
                          <a:pt x="652" y="43"/>
                        </a:lnTo>
                        <a:lnTo>
                          <a:pt x="652" y="43"/>
                        </a:lnTo>
                        <a:cubicBezTo>
                          <a:pt x="598" y="647"/>
                          <a:pt x="545" y="1188"/>
                          <a:pt x="509" y="1579"/>
                        </a:cubicBezTo>
                        <a:cubicBezTo>
                          <a:pt x="501" y="1668"/>
                          <a:pt x="447" y="1749"/>
                          <a:pt x="367" y="1793"/>
                        </a:cubicBezTo>
                        <a:cubicBezTo>
                          <a:pt x="340" y="1806"/>
                          <a:pt x="310" y="1815"/>
                          <a:pt x="278" y="1820"/>
                        </a:cubicBezTo>
                        <a:lnTo>
                          <a:pt x="278" y="1820"/>
                        </a:lnTo>
                        <a:cubicBezTo>
                          <a:pt x="312" y="1818"/>
                          <a:pt x="351" y="1809"/>
                          <a:pt x="376" y="1793"/>
                        </a:cubicBezTo>
                        <a:cubicBezTo>
                          <a:pt x="465" y="1749"/>
                          <a:pt x="518" y="1668"/>
                          <a:pt x="527" y="1579"/>
                        </a:cubicBezTo>
                        <a:cubicBezTo>
                          <a:pt x="563" y="1178"/>
                          <a:pt x="616" y="633"/>
                          <a:pt x="679" y="27"/>
                        </a:cubicBezTo>
                        <a:lnTo>
                          <a:pt x="679" y="18"/>
                        </a:lnTo>
                        <a:lnTo>
                          <a:pt x="670" y="18"/>
                        </a:lnTo>
                        <a:lnTo>
                          <a:pt x="616" y="9"/>
                        </a:lnTo>
                        <a:lnTo>
                          <a:pt x="483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3" name="Google Shape;593;p32"/>
                  <p:cNvSpPr/>
                  <p:nvPr/>
                </p:nvSpPr>
                <p:spPr>
                  <a:xfrm>
                    <a:off x="5317580" y="3886580"/>
                    <a:ext cx="736634" cy="865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60" h="536" extrusionOk="0">
                        <a:moveTo>
                          <a:pt x="277" y="1"/>
                        </a:moveTo>
                        <a:cubicBezTo>
                          <a:pt x="126" y="1"/>
                          <a:pt x="1" y="117"/>
                          <a:pt x="1" y="268"/>
                        </a:cubicBezTo>
                        <a:cubicBezTo>
                          <a:pt x="1" y="420"/>
                          <a:pt x="126" y="536"/>
                          <a:pt x="277" y="536"/>
                        </a:cubicBezTo>
                        <a:lnTo>
                          <a:pt x="4292" y="536"/>
                        </a:lnTo>
                        <a:cubicBezTo>
                          <a:pt x="4435" y="536"/>
                          <a:pt x="4559" y="420"/>
                          <a:pt x="4559" y="268"/>
                        </a:cubicBezTo>
                        <a:cubicBezTo>
                          <a:pt x="4559" y="117"/>
                          <a:pt x="4435" y="1"/>
                          <a:pt x="4292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4" name="Google Shape;594;p32"/>
                  <p:cNvSpPr/>
                  <p:nvPr/>
                </p:nvSpPr>
                <p:spPr>
                  <a:xfrm>
                    <a:off x="6059882" y="2926518"/>
                    <a:ext cx="180281" cy="78186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6" h="4840" extrusionOk="0">
                        <a:moveTo>
                          <a:pt x="832" y="0"/>
                        </a:moveTo>
                        <a:cubicBezTo>
                          <a:pt x="695" y="0"/>
                          <a:pt x="579" y="102"/>
                          <a:pt x="562" y="234"/>
                        </a:cubicBezTo>
                        <a:lnTo>
                          <a:pt x="18" y="4534"/>
                        </a:lnTo>
                        <a:cubicBezTo>
                          <a:pt x="0" y="4686"/>
                          <a:pt x="98" y="4820"/>
                          <a:pt x="250" y="4837"/>
                        </a:cubicBezTo>
                        <a:cubicBezTo>
                          <a:pt x="261" y="4839"/>
                          <a:pt x="272" y="4839"/>
                          <a:pt x="283" y="4839"/>
                        </a:cubicBezTo>
                        <a:cubicBezTo>
                          <a:pt x="421" y="4839"/>
                          <a:pt x="537" y="4738"/>
                          <a:pt x="553" y="4606"/>
                        </a:cubicBezTo>
                        <a:lnTo>
                          <a:pt x="1097" y="306"/>
                        </a:lnTo>
                        <a:cubicBezTo>
                          <a:pt x="1115" y="154"/>
                          <a:pt x="1017" y="20"/>
                          <a:pt x="865" y="2"/>
                        </a:cubicBezTo>
                        <a:cubicBezTo>
                          <a:pt x="854" y="1"/>
                          <a:pt x="843" y="0"/>
                          <a:pt x="832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5" name="Google Shape;595;p32"/>
                  <p:cNvSpPr/>
                  <p:nvPr/>
                </p:nvSpPr>
                <p:spPr>
                  <a:xfrm>
                    <a:off x="5271539" y="3947160"/>
                    <a:ext cx="180281" cy="7191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16" h="4452" extrusionOk="0">
                        <a:moveTo>
                          <a:pt x="589" y="0"/>
                        </a:moveTo>
                        <a:lnTo>
                          <a:pt x="0" y="4452"/>
                        </a:lnTo>
                        <a:lnTo>
                          <a:pt x="232" y="4452"/>
                        </a:lnTo>
                        <a:lnTo>
                          <a:pt x="1115" y="161"/>
                        </a:lnTo>
                        <a:lnTo>
                          <a:pt x="589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6" name="Google Shape;596;p32"/>
                  <p:cNvSpPr/>
                  <p:nvPr/>
                </p:nvSpPr>
                <p:spPr>
                  <a:xfrm>
                    <a:off x="5917075" y="3947160"/>
                    <a:ext cx="184643" cy="7177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43" h="4443" extrusionOk="0">
                        <a:moveTo>
                          <a:pt x="527" y="0"/>
                        </a:moveTo>
                        <a:lnTo>
                          <a:pt x="1" y="170"/>
                        </a:lnTo>
                        <a:lnTo>
                          <a:pt x="911" y="4443"/>
                        </a:lnTo>
                        <a:lnTo>
                          <a:pt x="1143" y="4443"/>
                        </a:lnTo>
                        <a:lnTo>
                          <a:pt x="527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7" name="Google Shape;597;p32"/>
                  <p:cNvSpPr/>
                  <p:nvPr/>
                </p:nvSpPr>
                <p:spPr>
                  <a:xfrm>
                    <a:off x="5337773" y="3971553"/>
                    <a:ext cx="681871" cy="45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21" h="28" extrusionOk="0">
                        <a:moveTo>
                          <a:pt x="2115" y="1"/>
                        </a:moveTo>
                        <a:cubicBezTo>
                          <a:pt x="946" y="1"/>
                          <a:pt x="1" y="10"/>
                          <a:pt x="1" y="10"/>
                        </a:cubicBezTo>
                        <a:cubicBezTo>
                          <a:pt x="1" y="19"/>
                          <a:pt x="946" y="28"/>
                          <a:pt x="2115" y="28"/>
                        </a:cubicBezTo>
                        <a:cubicBezTo>
                          <a:pt x="3275" y="28"/>
                          <a:pt x="4220" y="19"/>
                          <a:pt x="4220" y="10"/>
                        </a:cubicBezTo>
                        <a:cubicBezTo>
                          <a:pt x="4220" y="10"/>
                          <a:pt x="3275" y="1"/>
                          <a:pt x="2115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8" name="Google Shape;598;p32"/>
                  <p:cNvSpPr/>
                  <p:nvPr/>
                </p:nvSpPr>
                <p:spPr>
                  <a:xfrm>
                    <a:off x="5977655" y="2219274"/>
                    <a:ext cx="65102" cy="28108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03" h="1740" extrusionOk="0">
                        <a:moveTo>
                          <a:pt x="170" y="0"/>
                        </a:moveTo>
                        <a:cubicBezTo>
                          <a:pt x="143" y="0"/>
                          <a:pt x="206" y="232"/>
                          <a:pt x="188" y="250"/>
                        </a:cubicBezTo>
                        <a:cubicBezTo>
                          <a:pt x="54" y="473"/>
                          <a:pt x="1" y="741"/>
                          <a:pt x="18" y="999"/>
                        </a:cubicBezTo>
                        <a:cubicBezTo>
                          <a:pt x="27" y="1245"/>
                          <a:pt x="70" y="1490"/>
                          <a:pt x="140" y="1727"/>
                        </a:cubicBezTo>
                        <a:lnTo>
                          <a:pt x="140" y="1727"/>
                        </a:lnTo>
                        <a:cubicBezTo>
                          <a:pt x="235" y="1499"/>
                          <a:pt x="305" y="1262"/>
                          <a:pt x="357" y="1017"/>
                        </a:cubicBezTo>
                        <a:cubicBezTo>
                          <a:pt x="402" y="776"/>
                          <a:pt x="393" y="517"/>
                          <a:pt x="322" y="277"/>
                        </a:cubicBezTo>
                        <a:cubicBezTo>
                          <a:pt x="313" y="241"/>
                          <a:pt x="206" y="0"/>
                          <a:pt x="170" y="0"/>
                        </a:cubicBezTo>
                        <a:close/>
                        <a:moveTo>
                          <a:pt x="140" y="1727"/>
                        </a:moveTo>
                        <a:lnTo>
                          <a:pt x="140" y="1727"/>
                        </a:lnTo>
                        <a:cubicBezTo>
                          <a:pt x="138" y="1731"/>
                          <a:pt x="136" y="1736"/>
                          <a:pt x="134" y="1740"/>
                        </a:cubicBezTo>
                        <a:lnTo>
                          <a:pt x="143" y="1740"/>
                        </a:lnTo>
                        <a:cubicBezTo>
                          <a:pt x="142" y="1736"/>
                          <a:pt x="141" y="1731"/>
                          <a:pt x="140" y="1727"/>
                        </a:cubicBezTo>
                        <a:close/>
                      </a:path>
                    </a:pathLst>
                  </a:custGeom>
                  <a:solidFill>
                    <a:srgbClr val="DFDFD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599" name="Google Shape;599;p32"/>
                  <p:cNvSpPr/>
                  <p:nvPr/>
                </p:nvSpPr>
                <p:spPr>
                  <a:xfrm>
                    <a:off x="5664903" y="2152879"/>
                    <a:ext cx="344570" cy="6214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3" h="3847" extrusionOk="0">
                        <a:moveTo>
                          <a:pt x="1152" y="1"/>
                        </a:moveTo>
                        <a:cubicBezTo>
                          <a:pt x="581" y="10"/>
                          <a:pt x="108" y="465"/>
                          <a:pt x="72" y="1044"/>
                        </a:cubicBezTo>
                        <a:cubicBezTo>
                          <a:pt x="36" y="1589"/>
                          <a:pt x="1" y="2195"/>
                          <a:pt x="10" y="2481"/>
                        </a:cubicBezTo>
                        <a:cubicBezTo>
                          <a:pt x="27" y="3078"/>
                          <a:pt x="634" y="3168"/>
                          <a:pt x="634" y="3168"/>
                        </a:cubicBezTo>
                        <a:cubicBezTo>
                          <a:pt x="634" y="3168"/>
                          <a:pt x="607" y="3605"/>
                          <a:pt x="598" y="3783"/>
                        </a:cubicBezTo>
                        <a:cubicBezTo>
                          <a:pt x="598" y="3783"/>
                          <a:pt x="661" y="3828"/>
                          <a:pt x="1223" y="3846"/>
                        </a:cubicBezTo>
                        <a:cubicBezTo>
                          <a:pt x="1236" y="3846"/>
                          <a:pt x="1248" y="3846"/>
                          <a:pt x="1261" y="3846"/>
                        </a:cubicBezTo>
                        <a:cubicBezTo>
                          <a:pt x="1795" y="3846"/>
                          <a:pt x="1999" y="3480"/>
                          <a:pt x="1999" y="3480"/>
                        </a:cubicBezTo>
                        <a:lnTo>
                          <a:pt x="2088" y="1214"/>
                        </a:lnTo>
                        <a:cubicBezTo>
                          <a:pt x="2133" y="589"/>
                          <a:pt x="1847" y="27"/>
                          <a:pt x="1223" y="1"/>
                        </a:cubicBezTo>
                        <a:close/>
                      </a:path>
                    </a:pathLst>
                  </a:custGeom>
                  <a:solidFill>
                    <a:srgbClr val="FEBE9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0" name="Google Shape;600;p32"/>
                  <p:cNvSpPr/>
                  <p:nvPr/>
                </p:nvSpPr>
                <p:spPr>
                  <a:xfrm>
                    <a:off x="5765869" y="2624106"/>
                    <a:ext cx="126972" cy="6413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86" h="397" extrusionOk="0">
                        <a:moveTo>
                          <a:pt x="785" y="1"/>
                        </a:moveTo>
                        <a:lnTo>
                          <a:pt x="785" y="1"/>
                        </a:lnTo>
                        <a:cubicBezTo>
                          <a:pt x="553" y="153"/>
                          <a:pt x="286" y="242"/>
                          <a:pt x="9" y="251"/>
                        </a:cubicBezTo>
                        <a:lnTo>
                          <a:pt x="0" y="393"/>
                        </a:lnTo>
                        <a:cubicBezTo>
                          <a:pt x="29" y="396"/>
                          <a:pt x="57" y="397"/>
                          <a:pt x="84" y="397"/>
                        </a:cubicBezTo>
                        <a:cubicBezTo>
                          <a:pt x="616" y="397"/>
                          <a:pt x="785" y="1"/>
                          <a:pt x="785" y="1"/>
                        </a:cubicBezTo>
                        <a:close/>
                      </a:path>
                    </a:pathLst>
                  </a:custGeom>
                  <a:solidFill>
                    <a:srgbClr val="191919">
                      <a:alpha val="5000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1" name="Google Shape;601;p32"/>
                  <p:cNvSpPr/>
                  <p:nvPr/>
                </p:nvSpPr>
                <p:spPr>
                  <a:xfrm>
                    <a:off x="5993486" y="2416682"/>
                    <a:ext cx="68009" cy="1014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1" h="628" extrusionOk="0">
                        <a:moveTo>
                          <a:pt x="145" y="0"/>
                        </a:moveTo>
                        <a:cubicBezTo>
                          <a:pt x="73" y="0"/>
                          <a:pt x="13" y="18"/>
                          <a:pt x="10" y="18"/>
                        </a:cubicBezTo>
                        <a:cubicBezTo>
                          <a:pt x="10" y="18"/>
                          <a:pt x="1" y="598"/>
                          <a:pt x="1" y="607"/>
                        </a:cubicBezTo>
                        <a:cubicBezTo>
                          <a:pt x="1" y="613"/>
                          <a:pt x="49" y="627"/>
                          <a:pt x="112" y="627"/>
                        </a:cubicBezTo>
                        <a:cubicBezTo>
                          <a:pt x="234" y="627"/>
                          <a:pt x="414" y="574"/>
                          <a:pt x="420" y="304"/>
                        </a:cubicBezTo>
                        <a:cubicBezTo>
                          <a:pt x="420" y="48"/>
                          <a:pt x="265" y="0"/>
                          <a:pt x="145" y="0"/>
                        </a:cubicBezTo>
                        <a:close/>
                      </a:path>
                    </a:pathLst>
                  </a:custGeom>
                  <a:solidFill>
                    <a:srgbClr val="FEBE9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2" name="Google Shape;602;p32"/>
                  <p:cNvSpPr/>
                  <p:nvPr/>
                </p:nvSpPr>
                <p:spPr>
                  <a:xfrm>
                    <a:off x="5711105" y="2140764"/>
                    <a:ext cx="328739" cy="3261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35" h="2019" extrusionOk="0">
                        <a:moveTo>
                          <a:pt x="990" y="1"/>
                        </a:moveTo>
                        <a:cubicBezTo>
                          <a:pt x="784" y="1"/>
                          <a:pt x="542" y="54"/>
                          <a:pt x="366" y="129"/>
                        </a:cubicBezTo>
                        <a:cubicBezTo>
                          <a:pt x="205" y="201"/>
                          <a:pt x="0" y="415"/>
                          <a:pt x="63" y="450"/>
                        </a:cubicBezTo>
                        <a:lnTo>
                          <a:pt x="152" y="370"/>
                        </a:lnTo>
                        <a:cubicBezTo>
                          <a:pt x="196" y="441"/>
                          <a:pt x="250" y="504"/>
                          <a:pt x="330" y="557"/>
                        </a:cubicBezTo>
                        <a:cubicBezTo>
                          <a:pt x="354" y="577"/>
                          <a:pt x="395" y="585"/>
                          <a:pt x="447" y="585"/>
                        </a:cubicBezTo>
                        <a:cubicBezTo>
                          <a:pt x="611" y="585"/>
                          <a:pt x="885" y="505"/>
                          <a:pt x="1062" y="450"/>
                        </a:cubicBezTo>
                        <a:cubicBezTo>
                          <a:pt x="1106" y="434"/>
                          <a:pt x="1152" y="426"/>
                          <a:pt x="1198" y="426"/>
                        </a:cubicBezTo>
                        <a:cubicBezTo>
                          <a:pt x="1300" y="426"/>
                          <a:pt x="1401" y="466"/>
                          <a:pt x="1481" y="540"/>
                        </a:cubicBezTo>
                        <a:cubicBezTo>
                          <a:pt x="1499" y="549"/>
                          <a:pt x="1508" y="557"/>
                          <a:pt x="1517" y="575"/>
                        </a:cubicBezTo>
                        <a:cubicBezTo>
                          <a:pt x="1552" y="638"/>
                          <a:pt x="1561" y="709"/>
                          <a:pt x="1544" y="780"/>
                        </a:cubicBezTo>
                        <a:cubicBezTo>
                          <a:pt x="1526" y="852"/>
                          <a:pt x="1490" y="914"/>
                          <a:pt x="1463" y="977"/>
                        </a:cubicBezTo>
                        <a:cubicBezTo>
                          <a:pt x="1436" y="1111"/>
                          <a:pt x="1419" y="1244"/>
                          <a:pt x="1428" y="1369"/>
                        </a:cubicBezTo>
                        <a:cubicBezTo>
                          <a:pt x="1436" y="1557"/>
                          <a:pt x="1445" y="1753"/>
                          <a:pt x="1526" y="1913"/>
                        </a:cubicBezTo>
                        <a:cubicBezTo>
                          <a:pt x="1557" y="1964"/>
                          <a:pt x="1611" y="2018"/>
                          <a:pt x="1667" y="2018"/>
                        </a:cubicBezTo>
                        <a:cubicBezTo>
                          <a:pt x="1691" y="2018"/>
                          <a:pt x="1716" y="2009"/>
                          <a:pt x="1740" y="1985"/>
                        </a:cubicBezTo>
                        <a:cubicBezTo>
                          <a:pt x="1767" y="1949"/>
                          <a:pt x="1784" y="1905"/>
                          <a:pt x="1784" y="1860"/>
                        </a:cubicBezTo>
                        <a:cubicBezTo>
                          <a:pt x="1775" y="1735"/>
                          <a:pt x="1891" y="1681"/>
                          <a:pt x="1954" y="1592"/>
                        </a:cubicBezTo>
                        <a:cubicBezTo>
                          <a:pt x="1990" y="1512"/>
                          <a:pt x="2016" y="1432"/>
                          <a:pt x="2016" y="1342"/>
                        </a:cubicBezTo>
                        <a:cubicBezTo>
                          <a:pt x="2034" y="1057"/>
                          <a:pt x="1981" y="772"/>
                          <a:pt x="1847" y="513"/>
                        </a:cubicBezTo>
                        <a:cubicBezTo>
                          <a:pt x="1722" y="263"/>
                          <a:pt x="1490" y="120"/>
                          <a:pt x="1222" y="31"/>
                        </a:cubicBezTo>
                        <a:cubicBezTo>
                          <a:pt x="1156" y="10"/>
                          <a:pt x="1076" y="1"/>
                          <a:pt x="990" y="1"/>
                        </a:cubicBezTo>
                        <a:close/>
                      </a:path>
                    </a:pathLst>
                  </a:custGeom>
                  <a:solidFill>
                    <a:srgbClr val="B7B7B7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3" name="Google Shape;603;p32"/>
                  <p:cNvSpPr/>
                  <p:nvPr/>
                </p:nvSpPr>
                <p:spPr>
                  <a:xfrm>
                    <a:off x="4725354" y="4339068"/>
                    <a:ext cx="409349" cy="32873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34" h="2035" extrusionOk="0">
                        <a:moveTo>
                          <a:pt x="1267" y="1"/>
                        </a:moveTo>
                        <a:lnTo>
                          <a:pt x="1312" y="1303"/>
                        </a:lnTo>
                        <a:cubicBezTo>
                          <a:pt x="1312" y="1303"/>
                          <a:pt x="9" y="1758"/>
                          <a:pt x="0" y="1999"/>
                        </a:cubicBezTo>
                        <a:lnTo>
                          <a:pt x="2516" y="2035"/>
                        </a:lnTo>
                        <a:lnTo>
                          <a:pt x="2534" y="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4" name="Google Shape;604;p32"/>
                  <p:cNvSpPr/>
                  <p:nvPr/>
                </p:nvSpPr>
                <p:spPr>
                  <a:xfrm>
                    <a:off x="4416964" y="3924059"/>
                    <a:ext cx="517421" cy="38495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203" h="2383" extrusionOk="0">
                        <a:moveTo>
                          <a:pt x="2105" y="1"/>
                        </a:moveTo>
                        <a:lnTo>
                          <a:pt x="1490" y="1151"/>
                        </a:lnTo>
                        <a:cubicBezTo>
                          <a:pt x="1490" y="1151"/>
                          <a:pt x="777" y="1015"/>
                          <a:pt x="334" y="1015"/>
                        </a:cubicBezTo>
                        <a:cubicBezTo>
                          <a:pt x="166" y="1015"/>
                          <a:pt x="37" y="1035"/>
                          <a:pt x="0" y="1089"/>
                        </a:cubicBezTo>
                        <a:lnTo>
                          <a:pt x="2168" y="2383"/>
                        </a:lnTo>
                        <a:lnTo>
                          <a:pt x="3203" y="634"/>
                        </a:lnTo>
                        <a:lnTo>
                          <a:pt x="2105" y="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5" name="Google Shape;605;p32"/>
                  <p:cNvSpPr/>
                  <p:nvPr/>
                </p:nvSpPr>
                <p:spPr>
                  <a:xfrm>
                    <a:off x="6036781" y="3605654"/>
                    <a:ext cx="162" cy="72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45" extrusionOk="0">
                        <a:moveTo>
                          <a:pt x="0" y="45"/>
                        </a:moveTo>
                        <a:cubicBezTo>
                          <a:pt x="0" y="18"/>
                          <a:pt x="0" y="0"/>
                          <a:pt x="0" y="0"/>
                        </a:cubicBezTo>
                        <a:close/>
                      </a:path>
                    </a:pathLst>
                  </a:custGeom>
                  <a:solidFill>
                    <a:srgbClr val="1A2E3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6" name="Google Shape;606;p32"/>
                  <p:cNvSpPr/>
                  <p:nvPr/>
                </p:nvSpPr>
                <p:spPr>
                  <a:xfrm>
                    <a:off x="4676244" y="3274002"/>
                    <a:ext cx="1370688" cy="8909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85" h="5515" extrusionOk="0">
                        <a:moveTo>
                          <a:pt x="2959" y="1"/>
                        </a:moveTo>
                        <a:cubicBezTo>
                          <a:pt x="2401" y="1"/>
                          <a:pt x="1912" y="465"/>
                          <a:pt x="1589" y="1134"/>
                        </a:cubicBezTo>
                        <a:cubicBezTo>
                          <a:pt x="1339" y="1661"/>
                          <a:pt x="1" y="4738"/>
                          <a:pt x="1" y="4738"/>
                        </a:cubicBezTo>
                        <a:lnTo>
                          <a:pt x="1178" y="5514"/>
                        </a:lnTo>
                        <a:lnTo>
                          <a:pt x="3275" y="1696"/>
                        </a:lnTo>
                        <a:lnTo>
                          <a:pt x="6531" y="3810"/>
                        </a:lnTo>
                        <a:cubicBezTo>
                          <a:pt x="6531" y="3810"/>
                          <a:pt x="7173" y="3802"/>
                          <a:pt x="7789" y="3802"/>
                        </a:cubicBezTo>
                        <a:cubicBezTo>
                          <a:pt x="8351" y="3802"/>
                          <a:pt x="8485" y="2347"/>
                          <a:pt x="8458" y="2098"/>
                        </a:cubicBezTo>
                        <a:lnTo>
                          <a:pt x="5568" y="1009"/>
                        </a:lnTo>
                        <a:cubicBezTo>
                          <a:pt x="5568" y="1009"/>
                          <a:pt x="3846" y="215"/>
                          <a:pt x="3230" y="37"/>
                        </a:cubicBezTo>
                        <a:cubicBezTo>
                          <a:pt x="3139" y="12"/>
                          <a:pt x="3048" y="1"/>
                          <a:pt x="2959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7" name="Google Shape;607;p32"/>
                  <p:cNvSpPr/>
                  <p:nvPr/>
                </p:nvSpPr>
                <p:spPr>
                  <a:xfrm>
                    <a:off x="6036781" y="3612761"/>
                    <a:ext cx="162" cy="16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" h="1" extrusionOk="0">
                        <a:moveTo>
                          <a:pt x="0" y="1"/>
                        </a:moveTo>
                        <a:close/>
                      </a:path>
                    </a:pathLst>
                  </a:custGeom>
                  <a:solidFill>
                    <a:srgbClr val="1A2E3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8" name="Google Shape;608;p32"/>
                  <p:cNvSpPr/>
                  <p:nvPr/>
                </p:nvSpPr>
                <p:spPr>
                  <a:xfrm>
                    <a:off x="4905477" y="3578352"/>
                    <a:ext cx="837436" cy="86893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84" h="5379" extrusionOk="0">
                        <a:moveTo>
                          <a:pt x="1817" y="0"/>
                        </a:moveTo>
                        <a:cubicBezTo>
                          <a:pt x="1585" y="0"/>
                          <a:pt x="1266" y="24"/>
                          <a:pt x="973" y="124"/>
                        </a:cubicBezTo>
                        <a:cubicBezTo>
                          <a:pt x="437" y="312"/>
                          <a:pt x="366" y="1249"/>
                          <a:pt x="366" y="1249"/>
                        </a:cubicBezTo>
                        <a:lnTo>
                          <a:pt x="0" y="5281"/>
                        </a:lnTo>
                        <a:lnTo>
                          <a:pt x="1553" y="5379"/>
                        </a:lnTo>
                        <a:cubicBezTo>
                          <a:pt x="1553" y="5379"/>
                          <a:pt x="1811" y="3256"/>
                          <a:pt x="1865" y="2917"/>
                        </a:cubicBezTo>
                        <a:cubicBezTo>
                          <a:pt x="1909" y="2640"/>
                          <a:pt x="2070" y="1980"/>
                          <a:pt x="2070" y="1980"/>
                        </a:cubicBezTo>
                        <a:lnTo>
                          <a:pt x="5183" y="1926"/>
                        </a:lnTo>
                        <a:lnTo>
                          <a:pt x="2150" y="17"/>
                        </a:lnTo>
                        <a:cubicBezTo>
                          <a:pt x="2150" y="17"/>
                          <a:pt x="2015" y="0"/>
                          <a:pt x="1817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09" name="Google Shape;609;p32"/>
                  <p:cNvSpPr/>
                  <p:nvPr/>
                </p:nvSpPr>
                <p:spPr>
                  <a:xfrm>
                    <a:off x="4906931" y="3576737"/>
                    <a:ext cx="824513" cy="8505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04" h="5265" extrusionOk="0">
                        <a:moveTo>
                          <a:pt x="1704" y="1"/>
                        </a:moveTo>
                        <a:cubicBezTo>
                          <a:pt x="1517" y="10"/>
                          <a:pt x="1338" y="27"/>
                          <a:pt x="1160" y="72"/>
                        </a:cubicBezTo>
                        <a:cubicBezTo>
                          <a:pt x="1106" y="81"/>
                          <a:pt x="1062" y="99"/>
                          <a:pt x="1017" y="108"/>
                        </a:cubicBezTo>
                        <a:cubicBezTo>
                          <a:pt x="982" y="134"/>
                          <a:pt x="937" y="152"/>
                          <a:pt x="892" y="179"/>
                        </a:cubicBezTo>
                        <a:lnTo>
                          <a:pt x="839" y="224"/>
                        </a:lnTo>
                        <a:lnTo>
                          <a:pt x="803" y="242"/>
                        </a:lnTo>
                        <a:lnTo>
                          <a:pt x="776" y="268"/>
                        </a:lnTo>
                        <a:lnTo>
                          <a:pt x="732" y="322"/>
                        </a:lnTo>
                        <a:cubicBezTo>
                          <a:pt x="714" y="340"/>
                          <a:pt x="696" y="357"/>
                          <a:pt x="678" y="375"/>
                        </a:cubicBezTo>
                        <a:cubicBezTo>
                          <a:pt x="571" y="509"/>
                          <a:pt x="491" y="661"/>
                          <a:pt x="437" y="821"/>
                        </a:cubicBezTo>
                        <a:cubicBezTo>
                          <a:pt x="384" y="982"/>
                          <a:pt x="357" y="1151"/>
                          <a:pt x="348" y="1312"/>
                        </a:cubicBezTo>
                        <a:cubicBezTo>
                          <a:pt x="312" y="1642"/>
                          <a:pt x="286" y="1954"/>
                          <a:pt x="259" y="2249"/>
                        </a:cubicBezTo>
                        <a:cubicBezTo>
                          <a:pt x="205" y="2846"/>
                          <a:pt x="161" y="3382"/>
                          <a:pt x="116" y="3828"/>
                        </a:cubicBezTo>
                        <a:cubicBezTo>
                          <a:pt x="81" y="4283"/>
                          <a:pt x="45" y="4640"/>
                          <a:pt x="27" y="4898"/>
                        </a:cubicBezTo>
                        <a:cubicBezTo>
                          <a:pt x="18" y="5023"/>
                          <a:pt x="9" y="5121"/>
                          <a:pt x="0" y="5184"/>
                        </a:cubicBezTo>
                        <a:cubicBezTo>
                          <a:pt x="0" y="5219"/>
                          <a:pt x="0" y="5246"/>
                          <a:pt x="0" y="5264"/>
                        </a:cubicBezTo>
                        <a:cubicBezTo>
                          <a:pt x="0" y="5246"/>
                          <a:pt x="0" y="5219"/>
                          <a:pt x="9" y="5184"/>
                        </a:cubicBezTo>
                        <a:cubicBezTo>
                          <a:pt x="18" y="5121"/>
                          <a:pt x="27" y="5023"/>
                          <a:pt x="36" y="4898"/>
                        </a:cubicBezTo>
                        <a:cubicBezTo>
                          <a:pt x="63" y="4648"/>
                          <a:pt x="89" y="4283"/>
                          <a:pt x="134" y="3828"/>
                        </a:cubicBezTo>
                        <a:cubicBezTo>
                          <a:pt x="179" y="3382"/>
                          <a:pt x="223" y="2846"/>
                          <a:pt x="277" y="2249"/>
                        </a:cubicBezTo>
                        <a:cubicBezTo>
                          <a:pt x="312" y="1954"/>
                          <a:pt x="339" y="1642"/>
                          <a:pt x="366" y="1312"/>
                        </a:cubicBezTo>
                        <a:cubicBezTo>
                          <a:pt x="375" y="1151"/>
                          <a:pt x="411" y="991"/>
                          <a:pt x="455" y="830"/>
                        </a:cubicBezTo>
                        <a:cubicBezTo>
                          <a:pt x="509" y="670"/>
                          <a:pt x="589" y="518"/>
                          <a:pt x="696" y="384"/>
                        </a:cubicBezTo>
                        <a:cubicBezTo>
                          <a:pt x="714" y="366"/>
                          <a:pt x="732" y="349"/>
                          <a:pt x="741" y="331"/>
                        </a:cubicBezTo>
                        <a:lnTo>
                          <a:pt x="794" y="286"/>
                        </a:lnTo>
                        <a:lnTo>
                          <a:pt x="821" y="259"/>
                        </a:lnTo>
                        <a:lnTo>
                          <a:pt x="848" y="242"/>
                        </a:lnTo>
                        <a:lnTo>
                          <a:pt x="910" y="197"/>
                        </a:lnTo>
                        <a:cubicBezTo>
                          <a:pt x="946" y="170"/>
                          <a:pt x="990" y="152"/>
                          <a:pt x="1035" y="134"/>
                        </a:cubicBezTo>
                        <a:cubicBezTo>
                          <a:pt x="1080" y="117"/>
                          <a:pt x="1124" y="99"/>
                          <a:pt x="1169" y="90"/>
                        </a:cubicBezTo>
                        <a:cubicBezTo>
                          <a:pt x="1347" y="54"/>
                          <a:pt x="1526" y="27"/>
                          <a:pt x="1704" y="18"/>
                        </a:cubicBezTo>
                        <a:lnTo>
                          <a:pt x="2132" y="36"/>
                        </a:lnTo>
                        <a:lnTo>
                          <a:pt x="2123" y="36"/>
                        </a:lnTo>
                        <a:lnTo>
                          <a:pt x="2445" y="215"/>
                        </a:lnTo>
                        <a:lnTo>
                          <a:pt x="2757" y="393"/>
                        </a:lnTo>
                        <a:lnTo>
                          <a:pt x="3328" y="732"/>
                        </a:lnTo>
                        <a:lnTo>
                          <a:pt x="4265" y="1285"/>
                        </a:lnTo>
                        <a:lnTo>
                          <a:pt x="4880" y="1642"/>
                        </a:lnTo>
                        <a:lnTo>
                          <a:pt x="5041" y="1740"/>
                        </a:lnTo>
                        <a:lnTo>
                          <a:pt x="5085" y="1767"/>
                        </a:lnTo>
                        <a:lnTo>
                          <a:pt x="5103" y="1767"/>
                        </a:lnTo>
                        <a:lnTo>
                          <a:pt x="5085" y="1758"/>
                        </a:lnTo>
                        <a:lnTo>
                          <a:pt x="5041" y="1731"/>
                        </a:lnTo>
                        <a:lnTo>
                          <a:pt x="4880" y="1633"/>
                        </a:lnTo>
                        <a:lnTo>
                          <a:pt x="4265" y="1267"/>
                        </a:lnTo>
                        <a:lnTo>
                          <a:pt x="3319" y="714"/>
                        </a:lnTo>
                        <a:lnTo>
                          <a:pt x="2757" y="375"/>
                        </a:lnTo>
                        <a:lnTo>
                          <a:pt x="2445" y="197"/>
                        </a:lnTo>
                        <a:lnTo>
                          <a:pt x="2123" y="10"/>
                        </a:lnTo>
                        <a:lnTo>
                          <a:pt x="1704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0" name="Google Shape;610;p32"/>
                  <p:cNvSpPr/>
                  <p:nvPr/>
                </p:nvSpPr>
                <p:spPr>
                  <a:xfrm>
                    <a:off x="5362328" y="3279817"/>
                    <a:ext cx="242314" cy="17753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00" h="1099" extrusionOk="0">
                        <a:moveTo>
                          <a:pt x="1410" y="1"/>
                        </a:moveTo>
                        <a:lnTo>
                          <a:pt x="0" y="385"/>
                        </a:lnTo>
                        <a:lnTo>
                          <a:pt x="1312" y="1098"/>
                        </a:lnTo>
                        <a:lnTo>
                          <a:pt x="1499" y="599"/>
                        </a:lnTo>
                        <a:lnTo>
                          <a:pt x="1410" y="1"/>
                        </a:lnTo>
                        <a:close/>
                      </a:path>
                    </a:pathLst>
                  </a:cu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1" name="Google Shape;611;p32"/>
                  <p:cNvSpPr/>
                  <p:nvPr/>
                </p:nvSpPr>
                <p:spPr>
                  <a:xfrm>
                    <a:off x="5559737" y="2611183"/>
                    <a:ext cx="615477" cy="100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10" h="6207" extrusionOk="0">
                        <a:moveTo>
                          <a:pt x="2704" y="1"/>
                        </a:moveTo>
                        <a:lnTo>
                          <a:pt x="1160" y="634"/>
                        </a:lnTo>
                        <a:lnTo>
                          <a:pt x="1169" y="1089"/>
                        </a:lnTo>
                        <a:lnTo>
                          <a:pt x="170" y="3043"/>
                        </a:lnTo>
                        <a:lnTo>
                          <a:pt x="0" y="5068"/>
                        </a:lnTo>
                        <a:lnTo>
                          <a:pt x="2953" y="6201"/>
                        </a:lnTo>
                        <a:cubicBezTo>
                          <a:pt x="2953" y="6201"/>
                          <a:pt x="2961" y="6206"/>
                          <a:pt x="2976" y="6206"/>
                        </a:cubicBezTo>
                        <a:cubicBezTo>
                          <a:pt x="3006" y="6206"/>
                          <a:pt x="3068" y="6182"/>
                          <a:pt x="3159" y="6031"/>
                        </a:cubicBezTo>
                        <a:cubicBezTo>
                          <a:pt x="3301" y="5799"/>
                          <a:pt x="3453" y="3730"/>
                          <a:pt x="3631" y="2490"/>
                        </a:cubicBezTo>
                        <a:cubicBezTo>
                          <a:pt x="3810" y="1250"/>
                          <a:pt x="2891" y="429"/>
                          <a:pt x="2891" y="429"/>
                        </a:cubicBezTo>
                        <a:lnTo>
                          <a:pt x="2704" y="1"/>
                        </a:ln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2" name="Google Shape;612;p32"/>
                  <p:cNvSpPr/>
                  <p:nvPr/>
                </p:nvSpPr>
                <p:spPr>
                  <a:xfrm>
                    <a:off x="5128895" y="2787913"/>
                    <a:ext cx="926769" cy="54601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737" h="3380" extrusionOk="0">
                        <a:moveTo>
                          <a:pt x="4652" y="0"/>
                        </a:moveTo>
                        <a:cubicBezTo>
                          <a:pt x="4402" y="0"/>
                          <a:pt x="4154" y="92"/>
                          <a:pt x="3979" y="263"/>
                        </a:cubicBezTo>
                        <a:cubicBezTo>
                          <a:pt x="3622" y="619"/>
                          <a:pt x="2355" y="1958"/>
                          <a:pt x="2355" y="1958"/>
                        </a:cubicBezTo>
                        <a:lnTo>
                          <a:pt x="901" y="2368"/>
                        </a:lnTo>
                        <a:lnTo>
                          <a:pt x="357" y="2520"/>
                        </a:lnTo>
                        <a:lnTo>
                          <a:pt x="0" y="3046"/>
                        </a:lnTo>
                        <a:cubicBezTo>
                          <a:pt x="0" y="3046"/>
                          <a:pt x="20" y="3045"/>
                          <a:pt x="55" y="3045"/>
                        </a:cubicBezTo>
                        <a:cubicBezTo>
                          <a:pt x="201" y="3045"/>
                          <a:pt x="613" y="3062"/>
                          <a:pt x="972" y="3242"/>
                        </a:cubicBezTo>
                        <a:cubicBezTo>
                          <a:pt x="1170" y="3341"/>
                          <a:pt x="1410" y="3379"/>
                          <a:pt x="1654" y="3379"/>
                        </a:cubicBezTo>
                        <a:cubicBezTo>
                          <a:pt x="2069" y="3379"/>
                          <a:pt x="2498" y="3269"/>
                          <a:pt x="2757" y="3162"/>
                        </a:cubicBezTo>
                        <a:cubicBezTo>
                          <a:pt x="3006" y="3055"/>
                          <a:pt x="3952" y="2644"/>
                          <a:pt x="4648" y="2297"/>
                        </a:cubicBezTo>
                        <a:cubicBezTo>
                          <a:pt x="5290" y="1984"/>
                          <a:pt x="5736" y="1378"/>
                          <a:pt x="5567" y="673"/>
                        </a:cubicBezTo>
                        <a:cubicBezTo>
                          <a:pt x="5540" y="610"/>
                          <a:pt x="5513" y="548"/>
                          <a:pt x="5487" y="486"/>
                        </a:cubicBezTo>
                        <a:cubicBezTo>
                          <a:pt x="5305" y="153"/>
                          <a:pt x="4976" y="0"/>
                          <a:pt x="4652" y="0"/>
                        </a:cubicBezTo>
                        <a:close/>
                      </a:path>
                    </a:pathLst>
                  </a:custGeom>
                  <a:solidFill>
                    <a:schemeClr val="l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3" name="Google Shape;613;p32"/>
                  <p:cNvSpPr/>
                  <p:nvPr/>
                </p:nvSpPr>
                <p:spPr>
                  <a:xfrm>
                    <a:off x="5125987" y="2786944"/>
                    <a:ext cx="909484" cy="5492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630" h="3400" extrusionOk="0">
                        <a:moveTo>
                          <a:pt x="5564" y="620"/>
                        </a:moveTo>
                        <a:cubicBezTo>
                          <a:pt x="5568" y="635"/>
                          <a:pt x="5569" y="648"/>
                          <a:pt x="5575" y="660"/>
                        </a:cubicBezTo>
                        <a:lnTo>
                          <a:pt x="5575" y="660"/>
                        </a:lnTo>
                        <a:cubicBezTo>
                          <a:pt x="5574" y="644"/>
                          <a:pt x="5569" y="632"/>
                          <a:pt x="5564" y="620"/>
                        </a:cubicBezTo>
                        <a:close/>
                        <a:moveTo>
                          <a:pt x="5575" y="660"/>
                        </a:moveTo>
                        <a:lnTo>
                          <a:pt x="5575" y="660"/>
                        </a:lnTo>
                        <a:cubicBezTo>
                          <a:pt x="5576" y="663"/>
                          <a:pt x="5576" y="667"/>
                          <a:pt x="5576" y="670"/>
                        </a:cubicBezTo>
                        <a:cubicBezTo>
                          <a:pt x="5576" y="670"/>
                          <a:pt x="5585" y="679"/>
                          <a:pt x="5585" y="679"/>
                        </a:cubicBezTo>
                        <a:cubicBezTo>
                          <a:pt x="5585" y="679"/>
                          <a:pt x="5585" y="670"/>
                          <a:pt x="5576" y="661"/>
                        </a:cubicBezTo>
                        <a:cubicBezTo>
                          <a:pt x="5576" y="661"/>
                          <a:pt x="5576" y="661"/>
                          <a:pt x="5575" y="660"/>
                        </a:cubicBezTo>
                        <a:close/>
                        <a:moveTo>
                          <a:pt x="4648" y="0"/>
                        </a:moveTo>
                        <a:cubicBezTo>
                          <a:pt x="4447" y="0"/>
                          <a:pt x="4255" y="70"/>
                          <a:pt x="4095" y="188"/>
                        </a:cubicBezTo>
                        <a:cubicBezTo>
                          <a:pt x="3997" y="260"/>
                          <a:pt x="3917" y="340"/>
                          <a:pt x="3836" y="429"/>
                        </a:cubicBezTo>
                        <a:lnTo>
                          <a:pt x="3569" y="706"/>
                        </a:lnTo>
                        <a:cubicBezTo>
                          <a:pt x="3203" y="1080"/>
                          <a:pt x="2801" y="1500"/>
                          <a:pt x="2364" y="1964"/>
                        </a:cubicBezTo>
                        <a:lnTo>
                          <a:pt x="2373" y="1964"/>
                        </a:lnTo>
                        <a:lnTo>
                          <a:pt x="375" y="2526"/>
                        </a:lnTo>
                        <a:lnTo>
                          <a:pt x="36" y="3016"/>
                        </a:lnTo>
                        <a:lnTo>
                          <a:pt x="18" y="3052"/>
                        </a:lnTo>
                        <a:lnTo>
                          <a:pt x="0" y="3070"/>
                        </a:lnTo>
                        <a:lnTo>
                          <a:pt x="27" y="3070"/>
                        </a:lnTo>
                        <a:cubicBezTo>
                          <a:pt x="30" y="3070"/>
                          <a:pt x="33" y="3070"/>
                          <a:pt x="36" y="3069"/>
                        </a:cubicBezTo>
                        <a:lnTo>
                          <a:pt x="36" y="3069"/>
                        </a:lnTo>
                        <a:lnTo>
                          <a:pt x="36" y="3070"/>
                        </a:lnTo>
                        <a:lnTo>
                          <a:pt x="36" y="3069"/>
                        </a:lnTo>
                        <a:lnTo>
                          <a:pt x="36" y="3069"/>
                        </a:lnTo>
                        <a:cubicBezTo>
                          <a:pt x="57" y="3069"/>
                          <a:pt x="78" y="3068"/>
                          <a:pt x="98" y="3068"/>
                        </a:cubicBezTo>
                        <a:cubicBezTo>
                          <a:pt x="308" y="3068"/>
                          <a:pt x="523" y="3103"/>
                          <a:pt x="723" y="3159"/>
                        </a:cubicBezTo>
                        <a:cubicBezTo>
                          <a:pt x="776" y="3177"/>
                          <a:pt x="830" y="3195"/>
                          <a:pt x="883" y="3212"/>
                        </a:cubicBezTo>
                        <a:lnTo>
                          <a:pt x="1044" y="3284"/>
                        </a:lnTo>
                        <a:cubicBezTo>
                          <a:pt x="1071" y="3302"/>
                          <a:pt x="1098" y="3311"/>
                          <a:pt x="1124" y="3320"/>
                        </a:cubicBezTo>
                        <a:lnTo>
                          <a:pt x="1205" y="3346"/>
                        </a:lnTo>
                        <a:cubicBezTo>
                          <a:pt x="1267" y="3355"/>
                          <a:pt x="1321" y="3373"/>
                          <a:pt x="1374" y="3373"/>
                        </a:cubicBezTo>
                        <a:cubicBezTo>
                          <a:pt x="1486" y="3391"/>
                          <a:pt x="1597" y="3400"/>
                          <a:pt x="1709" y="3400"/>
                        </a:cubicBezTo>
                        <a:cubicBezTo>
                          <a:pt x="1820" y="3400"/>
                          <a:pt x="1932" y="3391"/>
                          <a:pt x="2043" y="3373"/>
                        </a:cubicBezTo>
                        <a:cubicBezTo>
                          <a:pt x="2248" y="3346"/>
                          <a:pt x="2462" y="3302"/>
                          <a:pt x="2659" y="3230"/>
                        </a:cubicBezTo>
                        <a:cubicBezTo>
                          <a:pt x="2757" y="3195"/>
                          <a:pt x="2855" y="3150"/>
                          <a:pt x="2944" y="3114"/>
                        </a:cubicBezTo>
                        <a:lnTo>
                          <a:pt x="3221" y="2989"/>
                        </a:lnTo>
                        <a:lnTo>
                          <a:pt x="3738" y="2758"/>
                        </a:lnTo>
                        <a:cubicBezTo>
                          <a:pt x="4077" y="2606"/>
                          <a:pt x="4389" y="2454"/>
                          <a:pt x="4666" y="2320"/>
                        </a:cubicBezTo>
                        <a:cubicBezTo>
                          <a:pt x="4800" y="2249"/>
                          <a:pt x="4925" y="2169"/>
                          <a:pt x="5050" y="2080"/>
                        </a:cubicBezTo>
                        <a:cubicBezTo>
                          <a:pt x="5103" y="2035"/>
                          <a:pt x="5148" y="1990"/>
                          <a:pt x="5201" y="1946"/>
                        </a:cubicBezTo>
                        <a:cubicBezTo>
                          <a:pt x="5246" y="1901"/>
                          <a:pt x="5290" y="1848"/>
                          <a:pt x="5326" y="1794"/>
                        </a:cubicBezTo>
                        <a:cubicBezTo>
                          <a:pt x="5371" y="1749"/>
                          <a:pt x="5397" y="1705"/>
                          <a:pt x="5433" y="1651"/>
                        </a:cubicBezTo>
                        <a:lnTo>
                          <a:pt x="5478" y="1580"/>
                        </a:lnTo>
                        <a:lnTo>
                          <a:pt x="5496" y="1544"/>
                        </a:lnTo>
                        <a:lnTo>
                          <a:pt x="5513" y="1500"/>
                        </a:lnTo>
                        <a:cubicBezTo>
                          <a:pt x="5522" y="1482"/>
                          <a:pt x="5531" y="1455"/>
                          <a:pt x="5540" y="1428"/>
                        </a:cubicBezTo>
                        <a:cubicBezTo>
                          <a:pt x="5549" y="1410"/>
                          <a:pt x="5558" y="1384"/>
                          <a:pt x="5567" y="1357"/>
                        </a:cubicBezTo>
                        <a:cubicBezTo>
                          <a:pt x="5585" y="1312"/>
                          <a:pt x="5594" y="1268"/>
                          <a:pt x="5603" y="1223"/>
                        </a:cubicBezTo>
                        <a:cubicBezTo>
                          <a:pt x="5629" y="1089"/>
                          <a:pt x="5629" y="955"/>
                          <a:pt x="5612" y="822"/>
                        </a:cubicBezTo>
                        <a:cubicBezTo>
                          <a:pt x="5603" y="777"/>
                          <a:pt x="5594" y="741"/>
                          <a:pt x="5594" y="724"/>
                        </a:cubicBezTo>
                        <a:cubicBezTo>
                          <a:pt x="5585" y="697"/>
                          <a:pt x="5585" y="688"/>
                          <a:pt x="5585" y="688"/>
                        </a:cubicBezTo>
                        <a:cubicBezTo>
                          <a:pt x="5585" y="688"/>
                          <a:pt x="5585" y="697"/>
                          <a:pt x="5585" y="724"/>
                        </a:cubicBezTo>
                        <a:cubicBezTo>
                          <a:pt x="5594" y="741"/>
                          <a:pt x="5603" y="777"/>
                          <a:pt x="5603" y="822"/>
                        </a:cubicBezTo>
                        <a:cubicBezTo>
                          <a:pt x="5621" y="955"/>
                          <a:pt x="5621" y="1089"/>
                          <a:pt x="5594" y="1223"/>
                        </a:cubicBezTo>
                        <a:cubicBezTo>
                          <a:pt x="5585" y="1268"/>
                          <a:pt x="5576" y="1312"/>
                          <a:pt x="5558" y="1357"/>
                        </a:cubicBezTo>
                        <a:cubicBezTo>
                          <a:pt x="5549" y="1384"/>
                          <a:pt x="5540" y="1402"/>
                          <a:pt x="5531" y="1428"/>
                        </a:cubicBezTo>
                        <a:lnTo>
                          <a:pt x="5505" y="1500"/>
                        </a:lnTo>
                        <a:lnTo>
                          <a:pt x="5487" y="1535"/>
                        </a:lnTo>
                        <a:cubicBezTo>
                          <a:pt x="5478" y="1544"/>
                          <a:pt x="5469" y="1562"/>
                          <a:pt x="5469" y="1571"/>
                        </a:cubicBezTo>
                        <a:cubicBezTo>
                          <a:pt x="5451" y="1598"/>
                          <a:pt x="5442" y="1616"/>
                          <a:pt x="5424" y="1642"/>
                        </a:cubicBezTo>
                        <a:cubicBezTo>
                          <a:pt x="5389" y="1696"/>
                          <a:pt x="5353" y="1741"/>
                          <a:pt x="5317" y="1794"/>
                        </a:cubicBezTo>
                        <a:cubicBezTo>
                          <a:pt x="5282" y="1839"/>
                          <a:pt x="5237" y="1892"/>
                          <a:pt x="5192" y="1937"/>
                        </a:cubicBezTo>
                        <a:cubicBezTo>
                          <a:pt x="5148" y="1981"/>
                          <a:pt x="5094" y="2026"/>
                          <a:pt x="5041" y="2071"/>
                        </a:cubicBezTo>
                        <a:cubicBezTo>
                          <a:pt x="4925" y="2160"/>
                          <a:pt x="4800" y="2240"/>
                          <a:pt x="4666" y="2303"/>
                        </a:cubicBezTo>
                        <a:cubicBezTo>
                          <a:pt x="4380" y="2445"/>
                          <a:pt x="4077" y="2588"/>
                          <a:pt x="3738" y="2740"/>
                        </a:cubicBezTo>
                        <a:lnTo>
                          <a:pt x="3212" y="2981"/>
                        </a:lnTo>
                        <a:lnTo>
                          <a:pt x="2944" y="3097"/>
                        </a:lnTo>
                        <a:cubicBezTo>
                          <a:pt x="2846" y="3132"/>
                          <a:pt x="2757" y="3177"/>
                          <a:pt x="2659" y="3212"/>
                        </a:cubicBezTo>
                        <a:cubicBezTo>
                          <a:pt x="2454" y="3284"/>
                          <a:pt x="2248" y="3328"/>
                          <a:pt x="2043" y="3355"/>
                        </a:cubicBezTo>
                        <a:cubicBezTo>
                          <a:pt x="1932" y="3373"/>
                          <a:pt x="1820" y="3382"/>
                          <a:pt x="1710" y="3382"/>
                        </a:cubicBezTo>
                        <a:cubicBezTo>
                          <a:pt x="1599" y="3382"/>
                          <a:pt x="1490" y="3373"/>
                          <a:pt x="1383" y="3355"/>
                        </a:cubicBezTo>
                        <a:cubicBezTo>
                          <a:pt x="1329" y="3346"/>
                          <a:pt x="1267" y="3337"/>
                          <a:pt x="1214" y="3328"/>
                        </a:cubicBezTo>
                        <a:cubicBezTo>
                          <a:pt x="1187" y="3320"/>
                          <a:pt x="1160" y="3311"/>
                          <a:pt x="1133" y="3302"/>
                        </a:cubicBezTo>
                        <a:cubicBezTo>
                          <a:pt x="1106" y="3293"/>
                          <a:pt x="1080" y="3284"/>
                          <a:pt x="1053" y="3266"/>
                        </a:cubicBezTo>
                        <a:lnTo>
                          <a:pt x="901" y="3204"/>
                        </a:lnTo>
                        <a:cubicBezTo>
                          <a:pt x="839" y="3177"/>
                          <a:pt x="785" y="3159"/>
                          <a:pt x="732" y="3141"/>
                        </a:cubicBezTo>
                        <a:cubicBezTo>
                          <a:pt x="616" y="3105"/>
                          <a:pt x="500" y="3088"/>
                          <a:pt x="384" y="3070"/>
                        </a:cubicBezTo>
                        <a:cubicBezTo>
                          <a:pt x="275" y="3053"/>
                          <a:pt x="166" y="3052"/>
                          <a:pt x="49" y="3052"/>
                        </a:cubicBezTo>
                        <a:lnTo>
                          <a:pt x="49" y="3052"/>
                        </a:lnTo>
                        <a:lnTo>
                          <a:pt x="63" y="3034"/>
                        </a:lnTo>
                        <a:cubicBezTo>
                          <a:pt x="179" y="2865"/>
                          <a:pt x="286" y="2695"/>
                          <a:pt x="393" y="2543"/>
                        </a:cubicBezTo>
                        <a:lnTo>
                          <a:pt x="384" y="2543"/>
                        </a:lnTo>
                        <a:lnTo>
                          <a:pt x="2382" y="1981"/>
                        </a:lnTo>
                        <a:cubicBezTo>
                          <a:pt x="2819" y="1518"/>
                          <a:pt x="3221" y="1098"/>
                          <a:pt x="3587" y="724"/>
                        </a:cubicBezTo>
                        <a:lnTo>
                          <a:pt x="3845" y="447"/>
                        </a:lnTo>
                        <a:cubicBezTo>
                          <a:pt x="3926" y="358"/>
                          <a:pt x="4015" y="277"/>
                          <a:pt x="4104" y="206"/>
                        </a:cubicBezTo>
                        <a:cubicBezTo>
                          <a:pt x="4273" y="81"/>
                          <a:pt x="4479" y="19"/>
                          <a:pt x="4684" y="19"/>
                        </a:cubicBezTo>
                        <a:cubicBezTo>
                          <a:pt x="4853" y="19"/>
                          <a:pt x="5023" y="63"/>
                          <a:pt x="5166" y="153"/>
                        </a:cubicBezTo>
                        <a:cubicBezTo>
                          <a:pt x="5273" y="215"/>
                          <a:pt x="5371" y="304"/>
                          <a:pt x="5442" y="402"/>
                        </a:cubicBezTo>
                        <a:cubicBezTo>
                          <a:pt x="5469" y="447"/>
                          <a:pt x="5496" y="483"/>
                          <a:pt x="5513" y="518"/>
                        </a:cubicBezTo>
                        <a:cubicBezTo>
                          <a:pt x="5531" y="554"/>
                          <a:pt x="5549" y="581"/>
                          <a:pt x="5558" y="608"/>
                        </a:cubicBezTo>
                        <a:cubicBezTo>
                          <a:pt x="5560" y="612"/>
                          <a:pt x="5562" y="616"/>
                          <a:pt x="5564" y="620"/>
                        </a:cubicBezTo>
                        <a:lnTo>
                          <a:pt x="5564" y="620"/>
                        </a:lnTo>
                        <a:cubicBezTo>
                          <a:pt x="5562" y="613"/>
                          <a:pt x="5561" y="606"/>
                          <a:pt x="5558" y="599"/>
                        </a:cubicBezTo>
                        <a:cubicBezTo>
                          <a:pt x="5549" y="581"/>
                          <a:pt x="5531" y="545"/>
                          <a:pt x="5513" y="509"/>
                        </a:cubicBezTo>
                        <a:cubicBezTo>
                          <a:pt x="5496" y="474"/>
                          <a:pt x="5469" y="438"/>
                          <a:pt x="5442" y="393"/>
                        </a:cubicBezTo>
                        <a:cubicBezTo>
                          <a:pt x="5273" y="144"/>
                          <a:pt x="4987" y="1"/>
                          <a:pt x="4684" y="1"/>
                        </a:cubicBezTo>
                        <a:cubicBezTo>
                          <a:pt x="4672" y="0"/>
                          <a:pt x="4660" y="0"/>
                          <a:pt x="4648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4" name="Google Shape;614;p32"/>
                  <p:cNvSpPr/>
                  <p:nvPr/>
                </p:nvSpPr>
                <p:spPr>
                  <a:xfrm>
                    <a:off x="5385429" y="3317296"/>
                    <a:ext cx="194659" cy="31743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05" h="1965" extrusionOk="0">
                        <a:moveTo>
                          <a:pt x="981" y="1"/>
                        </a:moveTo>
                        <a:lnTo>
                          <a:pt x="419" y="99"/>
                        </a:lnTo>
                        <a:cubicBezTo>
                          <a:pt x="419" y="99"/>
                          <a:pt x="71" y="483"/>
                          <a:pt x="36" y="616"/>
                        </a:cubicBezTo>
                        <a:cubicBezTo>
                          <a:pt x="0" y="750"/>
                          <a:pt x="18" y="1348"/>
                          <a:pt x="18" y="1348"/>
                        </a:cubicBezTo>
                        <a:cubicBezTo>
                          <a:pt x="18" y="1348"/>
                          <a:pt x="107" y="1509"/>
                          <a:pt x="152" y="1571"/>
                        </a:cubicBezTo>
                        <a:cubicBezTo>
                          <a:pt x="165" y="1604"/>
                          <a:pt x="198" y="1622"/>
                          <a:pt x="228" y="1622"/>
                        </a:cubicBezTo>
                        <a:cubicBezTo>
                          <a:pt x="239" y="1622"/>
                          <a:pt x="250" y="1620"/>
                          <a:pt x="259" y="1616"/>
                        </a:cubicBezTo>
                        <a:cubicBezTo>
                          <a:pt x="296" y="1790"/>
                          <a:pt x="382" y="1817"/>
                          <a:pt x="430" y="1817"/>
                        </a:cubicBezTo>
                        <a:cubicBezTo>
                          <a:pt x="450" y="1817"/>
                          <a:pt x="464" y="1812"/>
                          <a:pt x="464" y="1812"/>
                        </a:cubicBezTo>
                        <a:cubicBezTo>
                          <a:pt x="479" y="1863"/>
                          <a:pt x="524" y="1897"/>
                          <a:pt x="574" y="1897"/>
                        </a:cubicBezTo>
                        <a:cubicBezTo>
                          <a:pt x="585" y="1897"/>
                          <a:pt x="596" y="1895"/>
                          <a:pt x="607" y="1892"/>
                        </a:cubicBezTo>
                        <a:cubicBezTo>
                          <a:pt x="642" y="1937"/>
                          <a:pt x="687" y="1963"/>
                          <a:pt x="740" y="1963"/>
                        </a:cubicBezTo>
                        <a:cubicBezTo>
                          <a:pt x="745" y="1964"/>
                          <a:pt x="750" y="1965"/>
                          <a:pt x="754" y="1965"/>
                        </a:cubicBezTo>
                        <a:cubicBezTo>
                          <a:pt x="792" y="1965"/>
                          <a:pt x="822" y="1932"/>
                          <a:pt x="830" y="1892"/>
                        </a:cubicBezTo>
                        <a:lnTo>
                          <a:pt x="830" y="1446"/>
                        </a:lnTo>
                        <a:lnTo>
                          <a:pt x="892" y="1196"/>
                        </a:lnTo>
                        <a:lnTo>
                          <a:pt x="892" y="1196"/>
                        </a:lnTo>
                        <a:cubicBezTo>
                          <a:pt x="892" y="1196"/>
                          <a:pt x="883" y="1473"/>
                          <a:pt x="919" y="1553"/>
                        </a:cubicBezTo>
                        <a:cubicBezTo>
                          <a:pt x="919" y="1562"/>
                          <a:pt x="919" y="1562"/>
                          <a:pt x="919" y="1562"/>
                        </a:cubicBezTo>
                        <a:cubicBezTo>
                          <a:pt x="949" y="1616"/>
                          <a:pt x="999" y="1646"/>
                          <a:pt x="1054" y="1646"/>
                        </a:cubicBezTo>
                        <a:cubicBezTo>
                          <a:pt x="1080" y="1646"/>
                          <a:pt x="1107" y="1639"/>
                          <a:pt x="1133" y="1624"/>
                        </a:cubicBezTo>
                        <a:cubicBezTo>
                          <a:pt x="1178" y="1589"/>
                          <a:pt x="1133" y="1473"/>
                          <a:pt x="1133" y="1348"/>
                        </a:cubicBezTo>
                        <a:cubicBezTo>
                          <a:pt x="1124" y="1223"/>
                          <a:pt x="1204" y="1000"/>
                          <a:pt x="1195" y="929"/>
                        </a:cubicBezTo>
                        <a:cubicBezTo>
                          <a:pt x="1187" y="857"/>
                          <a:pt x="1115" y="322"/>
                          <a:pt x="1115" y="322"/>
                        </a:cubicBezTo>
                        <a:lnTo>
                          <a:pt x="981" y="1"/>
                        </a:lnTo>
                        <a:close/>
                      </a:path>
                    </a:pathLst>
                  </a:custGeom>
                  <a:solidFill>
                    <a:srgbClr val="FEBE9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5" name="Google Shape;615;p32"/>
                  <p:cNvSpPr/>
                  <p:nvPr/>
                </p:nvSpPr>
                <p:spPr>
                  <a:xfrm>
                    <a:off x="5751330" y="2678870"/>
                    <a:ext cx="263960" cy="1040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34" h="644" extrusionOk="0">
                        <a:moveTo>
                          <a:pt x="1634" y="1"/>
                        </a:moveTo>
                        <a:cubicBezTo>
                          <a:pt x="1626" y="1"/>
                          <a:pt x="1617" y="1"/>
                          <a:pt x="1616" y="7"/>
                        </a:cubicBezTo>
                        <a:lnTo>
                          <a:pt x="1616" y="7"/>
                        </a:lnTo>
                        <a:cubicBezTo>
                          <a:pt x="1622" y="5"/>
                          <a:pt x="1628" y="1"/>
                          <a:pt x="1634" y="1"/>
                        </a:cubicBezTo>
                        <a:close/>
                        <a:moveTo>
                          <a:pt x="1616" y="7"/>
                        </a:moveTo>
                        <a:lnTo>
                          <a:pt x="1616" y="7"/>
                        </a:lnTo>
                        <a:cubicBezTo>
                          <a:pt x="1613" y="9"/>
                          <a:pt x="1610" y="10"/>
                          <a:pt x="1607" y="10"/>
                        </a:cubicBezTo>
                        <a:lnTo>
                          <a:pt x="1580" y="28"/>
                        </a:lnTo>
                        <a:lnTo>
                          <a:pt x="1580" y="28"/>
                        </a:lnTo>
                        <a:lnTo>
                          <a:pt x="1616" y="10"/>
                        </a:lnTo>
                        <a:cubicBezTo>
                          <a:pt x="1616" y="9"/>
                          <a:pt x="1616" y="8"/>
                          <a:pt x="1616" y="7"/>
                        </a:cubicBezTo>
                        <a:close/>
                        <a:moveTo>
                          <a:pt x="1580" y="28"/>
                        </a:moveTo>
                        <a:lnTo>
                          <a:pt x="1562" y="37"/>
                        </a:lnTo>
                        <a:lnTo>
                          <a:pt x="1366" y="126"/>
                        </a:lnTo>
                        <a:cubicBezTo>
                          <a:pt x="1205" y="206"/>
                          <a:pt x="973" y="313"/>
                          <a:pt x="715" y="411"/>
                        </a:cubicBezTo>
                        <a:cubicBezTo>
                          <a:pt x="510" y="500"/>
                          <a:pt x="315" y="571"/>
                          <a:pt x="163" y="616"/>
                        </a:cubicBezTo>
                        <a:lnTo>
                          <a:pt x="163" y="616"/>
                        </a:lnTo>
                        <a:cubicBezTo>
                          <a:pt x="105" y="538"/>
                          <a:pt x="62" y="452"/>
                          <a:pt x="37" y="358"/>
                        </a:cubicBezTo>
                        <a:cubicBezTo>
                          <a:pt x="19" y="331"/>
                          <a:pt x="10" y="295"/>
                          <a:pt x="10" y="286"/>
                        </a:cubicBezTo>
                        <a:cubicBezTo>
                          <a:pt x="10" y="277"/>
                          <a:pt x="1" y="268"/>
                          <a:pt x="1" y="260"/>
                        </a:cubicBezTo>
                        <a:cubicBezTo>
                          <a:pt x="1" y="268"/>
                          <a:pt x="1" y="277"/>
                          <a:pt x="1" y="286"/>
                        </a:cubicBezTo>
                        <a:cubicBezTo>
                          <a:pt x="10" y="304"/>
                          <a:pt x="10" y="331"/>
                          <a:pt x="28" y="367"/>
                        </a:cubicBezTo>
                        <a:cubicBezTo>
                          <a:pt x="55" y="456"/>
                          <a:pt x="90" y="554"/>
                          <a:pt x="153" y="634"/>
                        </a:cubicBezTo>
                        <a:lnTo>
                          <a:pt x="153" y="643"/>
                        </a:lnTo>
                        <a:lnTo>
                          <a:pt x="162" y="643"/>
                        </a:lnTo>
                        <a:cubicBezTo>
                          <a:pt x="313" y="590"/>
                          <a:pt x="509" y="518"/>
                          <a:pt x="724" y="438"/>
                        </a:cubicBezTo>
                        <a:cubicBezTo>
                          <a:pt x="982" y="331"/>
                          <a:pt x="1205" y="224"/>
                          <a:pt x="1366" y="144"/>
                        </a:cubicBezTo>
                        <a:cubicBezTo>
                          <a:pt x="1446" y="99"/>
                          <a:pt x="1518" y="63"/>
                          <a:pt x="1553" y="45"/>
                        </a:cubicBezTo>
                        <a:lnTo>
                          <a:pt x="1580" y="28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6" name="Google Shape;616;p32"/>
                  <p:cNvSpPr/>
                  <p:nvPr/>
                </p:nvSpPr>
                <p:spPr>
                  <a:xfrm>
                    <a:off x="5200944" y="3210676"/>
                    <a:ext cx="23101" cy="5783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3" h="358" extrusionOk="0">
                        <a:moveTo>
                          <a:pt x="0" y="1"/>
                        </a:moveTo>
                        <a:lnTo>
                          <a:pt x="0" y="1"/>
                        </a:lnTo>
                        <a:cubicBezTo>
                          <a:pt x="18" y="63"/>
                          <a:pt x="36" y="126"/>
                          <a:pt x="63" y="179"/>
                        </a:cubicBezTo>
                        <a:cubicBezTo>
                          <a:pt x="80" y="242"/>
                          <a:pt x="107" y="295"/>
                          <a:pt x="143" y="358"/>
                        </a:cubicBezTo>
                        <a:cubicBezTo>
                          <a:pt x="107" y="233"/>
                          <a:pt x="63" y="108"/>
                          <a:pt x="0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7" name="Google Shape;617;p32"/>
                  <p:cNvSpPr/>
                  <p:nvPr/>
                </p:nvSpPr>
                <p:spPr>
                  <a:xfrm>
                    <a:off x="5519350" y="3134265"/>
                    <a:ext cx="21808" cy="1054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5" h="653" extrusionOk="0">
                        <a:moveTo>
                          <a:pt x="1" y="1"/>
                        </a:moveTo>
                        <a:cubicBezTo>
                          <a:pt x="1" y="37"/>
                          <a:pt x="1" y="63"/>
                          <a:pt x="10" y="99"/>
                        </a:cubicBezTo>
                        <a:cubicBezTo>
                          <a:pt x="10" y="161"/>
                          <a:pt x="27" y="242"/>
                          <a:pt x="45" y="331"/>
                        </a:cubicBezTo>
                        <a:cubicBezTo>
                          <a:pt x="63" y="420"/>
                          <a:pt x="90" y="500"/>
                          <a:pt x="99" y="554"/>
                        </a:cubicBezTo>
                        <a:cubicBezTo>
                          <a:pt x="108" y="590"/>
                          <a:pt x="126" y="616"/>
                          <a:pt x="135" y="652"/>
                        </a:cubicBezTo>
                        <a:cubicBezTo>
                          <a:pt x="135" y="616"/>
                          <a:pt x="126" y="581"/>
                          <a:pt x="117" y="554"/>
                        </a:cubicBezTo>
                        <a:cubicBezTo>
                          <a:pt x="99" y="483"/>
                          <a:pt x="90" y="411"/>
                          <a:pt x="72" y="322"/>
                        </a:cubicBezTo>
                        <a:cubicBezTo>
                          <a:pt x="45" y="242"/>
                          <a:pt x="36" y="161"/>
                          <a:pt x="19" y="99"/>
                        </a:cubicBezTo>
                        <a:cubicBezTo>
                          <a:pt x="19" y="63"/>
                          <a:pt x="10" y="28"/>
                          <a:pt x="1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8" name="Google Shape;618;p32"/>
                  <p:cNvSpPr/>
                  <p:nvPr/>
                </p:nvSpPr>
                <p:spPr>
                  <a:xfrm>
                    <a:off x="5543905" y="3147350"/>
                    <a:ext cx="39093" cy="851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2" h="527" extrusionOk="0">
                        <a:moveTo>
                          <a:pt x="0" y="0"/>
                        </a:moveTo>
                        <a:lnTo>
                          <a:pt x="0" y="0"/>
                        </a:lnTo>
                        <a:cubicBezTo>
                          <a:pt x="125" y="152"/>
                          <a:pt x="206" y="330"/>
                          <a:pt x="232" y="527"/>
                        </a:cubicBezTo>
                        <a:cubicBezTo>
                          <a:pt x="241" y="500"/>
                          <a:pt x="241" y="473"/>
                          <a:pt x="232" y="446"/>
                        </a:cubicBezTo>
                        <a:cubicBezTo>
                          <a:pt x="223" y="375"/>
                          <a:pt x="206" y="304"/>
                          <a:pt x="179" y="241"/>
                        </a:cubicBezTo>
                        <a:cubicBezTo>
                          <a:pt x="143" y="170"/>
                          <a:pt x="107" y="116"/>
                          <a:pt x="63" y="63"/>
                        </a:cubicBezTo>
                        <a:cubicBezTo>
                          <a:pt x="45" y="36"/>
                          <a:pt x="27" y="9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19" name="Google Shape;619;p32"/>
                  <p:cNvSpPr/>
                  <p:nvPr/>
                </p:nvSpPr>
                <p:spPr>
                  <a:xfrm>
                    <a:off x="4677698" y="3279817"/>
                    <a:ext cx="462819" cy="75828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65" h="4694" extrusionOk="0">
                        <a:moveTo>
                          <a:pt x="2740" y="1"/>
                        </a:moveTo>
                        <a:cubicBezTo>
                          <a:pt x="2713" y="1"/>
                          <a:pt x="2677" y="10"/>
                          <a:pt x="2641" y="19"/>
                        </a:cubicBezTo>
                        <a:lnTo>
                          <a:pt x="2588" y="28"/>
                        </a:lnTo>
                        <a:lnTo>
                          <a:pt x="2525" y="54"/>
                        </a:lnTo>
                        <a:cubicBezTo>
                          <a:pt x="2508" y="54"/>
                          <a:pt x="2481" y="63"/>
                          <a:pt x="2463" y="81"/>
                        </a:cubicBezTo>
                        <a:cubicBezTo>
                          <a:pt x="2445" y="90"/>
                          <a:pt x="2418" y="99"/>
                          <a:pt x="2401" y="108"/>
                        </a:cubicBezTo>
                        <a:cubicBezTo>
                          <a:pt x="2294" y="170"/>
                          <a:pt x="2204" y="242"/>
                          <a:pt x="2115" y="322"/>
                        </a:cubicBezTo>
                        <a:cubicBezTo>
                          <a:pt x="1901" y="536"/>
                          <a:pt x="1723" y="786"/>
                          <a:pt x="1571" y="1054"/>
                        </a:cubicBezTo>
                        <a:cubicBezTo>
                          <a:pt x="1392" y="1375"/>
                          <a:pt x="1232" y="1714"/>
                          <a:pt x="1107" y="2062"/>
                        </a:cubicBezTo>
                        <a:cubicBezTo>
                          <a:pt x="1098" y="2088"/>
                          <a:pt x="1089" y="2115"/>
                          <a:pt x="1080" y="2142"/>
                        </a:cubicBezTo>
                        <a:lnTo>
                          <a:pt x="304" y="3953"/>
                        </a:lnTo>
                        <a:cubicBezTo>
                          <a:pt x="206" y="4185"/>
                          <a:pt x="135" y="4372"/>
                          <a:pt x="72" y="4497"/>
                        </a:cubicBezTo>
                        <a:cubicBezTo>
                          <a:pt x="45" y="4568"/>
                          <a:pt x="28" y="4613"/>
                          <a:pt x="10" y="4649"/>
                        </a:cubicBezTo>
                        <a:lnTo>
                          <a:pt x="3" y="4684"/>
                        </a:lnTo>
                        <a:lnTo>
                          <a:pt x="3" y="4684"/>
                        </a:lnTo>
                        <a:cubicBezTo>
                          <a:pt x="6" y="4675"/>
                          <a:pt x="12" y="4662"/>
                          <a:pt x="19" y="4649"/>
                        </a:cubicBezTo>
                        <a:lnTo>
                          <a:pt x="81" y="4506"/>
                        </a:lnTo>
                        <a:lnTo>
                          <a:pt x="322" y="3962"/>
                        </a:lnTo>
                        <a:lnTo>
                          <a:pt x="1107" y="2151"/>
                        </a:lnTo>
                        <a:lnTo>
                          <a:pt x="1134" y="2080"/>
                        </a:lnTo>
                        <a:cubicBezTo>
                          <a:pt x="1259" y="1723"/>
                          <a:pt x="1419" y="1393"/>
                          <a:pt x="1598" y="1063"/>
                        </a:cubicBezTo>
                        <a:cubicBezTo>
                          <a:pt x="1740" y="804"/>
                          <a:pt x="1919" y="554"/>
                          <a:pt x="2133" y="340"/>
                        </a:cubicBezTo>
                        <a:cubicBezTo>
                          <a:pt x="2213" y="260"/>
                          <a:pt x="2302" y="188"/>
                          <a:pt x="2401" y="126"/>
                        </a:cubicBezTo>
                        <a:cubicBezTo>
                          <a:pt x="2427" y="108"/>
                          <a:pt x="2445" y="99"/>
                          <a:pt x="2472" y="90"/>
                        </a:cubicBezTo>
                        <a:cubicBezTo>
                          <a:pt x="2490" y="81"/>
                          <a:pt x="2508" y="72"/>
                          <a:pt x="2534" y="63"/>
                        </a:cubicBezTo>
                        <a:lnTo>
                          <a:pt x="2588" y="37"/>
                        </a:lnTo>
                        <a:lnTo>
                          <a:pt x="2641" y="28"/>
                        </a:lnTo>
                        <a:cubicBezTo>
                          <a:pt x="2677" y="19"/>
                          <a:pt x="2704" y="10"/>
                          <a:pt x="2740" y="10"/>
                        </a:cubicBezTo>
                        <a:cubicBezTo>
                          <a:pt x="2751" y="10"/>
                          <a:pt x="2767" y="6"/>
                          <a:pt x="2785" y="6"/>
                        </a:cubicBezTo>
                        <a:cubicBezTo>
                          <a:pt x="2793" y="6"/>
                          <a:pt x="2802" y="7"/>
                          <a:pt x="2811" y="10"/>
                        </a:cubicBezTo>
                        <a:lnTo>
                          <a:pt x="2864" y="10"/>
                        </a:lnTo>
                        <a:cubicBezTo>
                          <a:pt x="2864" y="1"/>
                          <a:pt x="2864" y="1"/>
                          <a:pt x="2856" y="1"/>
                        </a:cubicBezTo>
                        <a:close/>
                        <a:moveTo>
                          <a:pt x="3" y="4684"/>
                        </a:moveTo>
                        <a:cubicBezTo>
                          <a:pt x="1" y="4688"/>
                          <a:pt x="1" y="4691"/>
                          <a:pt x="1" y="4693"/>
                        </a:cubicBezTo>
                        <a:lnTo>
                          <a:pt x="3" y="4684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620" name="Google Shape;620;p32"/>
                <p:cNvSpPr/>
                <p:nvPr/>
              </p:nvSpPr>
              <p:spPr>
                <a:xfrm>
                  <a:off x="5065642" y="2883273"/>
                  <a:ext cx="23167" cy="231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" h="171" extrusionOk="0">
                      <a:moveTo>
                        <a:pt x="90" y="1"/>
                      </a:moveTo>
                      <a:cubicBezTo>
                        <a:pt x="45" y="1"/>
                        <a:pt x="1" y="37"/>
                        <a:pt x="1" y="81"/>
                      </a:cubicBezTo>
                      <a:cubicBezTo>
                        <a:pt x="1" y="126"/>
                        <a:pt x="36" y="170"/>
                        <a:pt x="81" y="170"/>
                      </a:cubicBezTo>
                      <a:cubicBezTo>
                        <a:pt x="125" y="170"/>
                        <a:pt x="170" y="135"/>
                        <a:pt x="170" y="90"/>
                      </a:cubicBezTo>
                      <a:cubicBezTo>
                        <a:pt x="170" y="45"/>
                        <a:pt x="134" y="10"/>
                        <a:pt x="9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1" name="Google Shape;621;p32"/>
                <p:cNvSpPr/>
                <p:nvPr/>
              </p:nvSpPr>
              <p:spPr>
                <a:xfrm>
                  <a:off x="5060764" y="2844661"/>
                  <a:ext cx="47283" cy="135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9" h="100" extrusionOk="0">
                      <a:moveTo>
                        <a:pt x="170" y="0"/>
                      </a:moveTo>
                      <a:cubicBezTo>
                        <a:pt x="126" y="0"/>
                        <a:pt x="72" y="18"/>
                        <a:pt x="37" y="45"/>
                      </a:cubicBezTo>
                      <a:cubicBezTo>
                        <a:pt x="10" y="72"/>
                        <a:pt x="1" y="90"/>
                        <a:pt x="1" y="99"/>
                      </a:cubicBezTo>
                      <a:cubicBezTo>
                        <a:pt x="2" y="99"/>
                        <a:pt x="4" y="100"/>
                        <a:pt x="6" y="100"/>
                      </a:cubicBezTo>
                      <a:cubicBezTo>
                        <a:pt x="28" y="100"/>
                        <a:pt x="88" y="54"/>
                        <a:pt x="170" y="54"/>
                      </a:cubicBezTo>
                      <a:cubicBezTo>
                        <a:pt x="260" y="54"/>
                        <a:pt x="319" y="91"/>
                        <a:pt x="336" y="91"/>
                      </a:cubicBezTo>
                      <a:cubicBezTo>
                        <a:pt x="338" y="91"/>
                        <a:pt x="339" y="90"/>
                        <a:pt x="340" y="90"/>
                      </a:cubicBezTo>
                      <a:cubicBezTo>
                        <a:pt x="349" y="72"/>
                        <a:pt x="340" y="63"/>
                        <a:pt x="304" y="45"/>
                      </a:cubicBezTo>
                      <a:cubicBezTo>
                        <a:pt x="268" y="18"/>
                        <a:pt x="215" y="0"/>
                        <a:pt x="17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2" name="Google Shape;622;p32"/>
                <p:cNvSpPr/>
                <p:nvPr/>
              </p:nvSpPr>
              <p:spPr>
                <a:xfrm>
                  <a:off x="5169556" y="2884492"/>
                  <a:ext cx="24386" cy="231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" h="171" extrusionOk="0">
                      <a:moveTo>
                        <a:pt x="90" y="1"/>
                      </a:moveTo>
                      <a:cubicBezTo>
                        <a:pt x="45" y="1"/>
                        <a:pt x="10" y="36"/>
                        <a:pt x="1" y="81"/>
                      </a:cubicBezTo>
                      <a:cubicBezTo>
                        <a:pt x="1" y="135"/>
                        <a:pt x="45" y="170"/>
                        <a:pt x="90" y="170"/>
                      </a:cubicBezTo>
                      <a:cubicBezTo>
                        <a:pt x="135" y="170"/>
                        <a:pt x="170" y="135"/>
                        <a:pt x="179" y="90"/>
                      </a:cubicBezTo>
                      <a:cubicBezTo>
                        <a:pt x="179" y="45"/>
                        <a:pt x="135" y="10"/>
                        <a:pt x="9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3" name="Google Shape;623;p32"/>
                <p:cNvSpPr/>
                <p:nvPr/>
              </p:nvSpPr>
              <p:spPr>
                <a:xfrm>
                  <a:off x="5175652" y="2847099"/>
                  <a:ext cx="47283" cy="123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9" h="91" extrusionOk="0">
                      <a:moveTo>
                        <a:pt x="170" y="0"/>
                      </a:moveTo>
                      <a:cubicBezTo>
                        <a:pt x="116" y="0"/>
                        <a:pt x="72" y="18"/>
                        <a:pt x="36" y="45"/>
                      </a:cubicBezTo>
                      <a:cubicBezTo>
                        <a:pt x="9" y="63"/>
                        <a:pt x="0" y="89"/>
                        <a:pt x="0" y="89"/>
                      </a:cubicBezTo>
                      <a:cubicBezTo>
                        <a:pt x="1" y="90"/>
                        <a:pt x="2" y="91"/>
                        <a:pt x="4" y="91"/>
                      </a:cubicBezTo>
                      <a:cubicBezTo>
                        <a:pt x="21" y="91"/>
                        <a:pt x="81" y="54"/>
                        <a:pt x="170" y="54"/>
                      </a:cubicBezTo>
                      <a:cubicBezTo>
                        <a:pt x="177" y="53"/>
                        <a:pt x="184" y="53"/>
                        <a:pt x="190" y="53"/>
                      </a:cubicBezTo>
                      <a:cubicBezTo>
                        <a:pt x="257" y="53"/>
                        <a:pt x="311" y="84"/>
                        <a:pt x="332" y="84"/>
                      </a:cubicBezTo>
                      <a:cubicBezTo>
                        <a:pt x="335" y="84"/>
                        <a:pt x="338" y="83"/>
                        <a:pt x="339" y="81"/>
                      </a:cubicBezTo>
                      <a:cubicBezTo>
                        <a:pt x="348" y="72"/>
                        <a:pt x="330" y="54"/>
                        <a:pt x="304" y="36"/>
                      </a:cubicBezTo>
                      <a:cubicBezTo>
                        <a:pt x="259" y="9"/>
                        <a:pt x="214" y="0"/>
                        <a:pt x="17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4" name="Google Shape;624;p32"/>
                <p:cNvSpPr/>
                <p:nvPr/>
              </p:nvSpPr>
              <p:spPr>
                <a:xfrm>
                  <a:off x="5105473" y="2851841"/>
                  <a:ext cx="37663" cy="1049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8" h="775" extrusionOk="0">
                      <a:moveTo>
                        <a:pt x="268" y="1"/>
                      </a:moveTo>
                      <a:cubicBezTo>
                        <a:pt x="256" y="1"/>
                        <a:pt x="169" y="203"/>
                        <a:pt x="81" y="456"/>
                      </a:cubicBezTo>
                      <a:cubicBezTo>
                        <a:pt x="54" y="518"/>
                        <a:pt x="37" y="581"/>
                        <a:pt x="19" y="643"/>
                      </a:cubicBezTo>
                      <a:cubicBezTo>
                        <a:pt x="1" y="670"/>
                        <a:pt x="1" y="706"/>
                        <a:pt x="10" y="732"/>
                      </a:cubicBezTo>
                      <a:cubicBezTo>
                        <a:pt x="10" y="750"/>
                        <a:pt x="28" y="759"/>
                        <a:pt x="46" y="768"/>
                      </a:cubicBezTo>
                      <a:lnTo>
                        <a:pt x="90" y="768"/>
                      </a:lnTo>
                      <a:cubicBezTo>
                        <a:pt x="112" y="773"/>
                        <a:pt x="137" y="775"/>
                        <a:pt x="163" y="775"/>
                      </a:cubicBezTo>
                      <a:cubicBezTo>
                        <a:pt x="188" y="775"/>
                        <a:pt x="215" y="773"/>
                        <a:pt x="242" y="768"/>
                      </a:cubicBezTo>
                      <a:cubicBezTo>
                        <a:pt x="188" y="759"/>
                        <a:pt x="135" y="750"/>
                        <a:pt x="90" y="741"/>
                      </a:cubicBezTo>
                      <a:cubicBezTo>
                        <a:pt x="63" y="741"/>
                        <a:pt x="46" y="741"/>
                        <a:pt x="37" y="724"/>
                      </a:cubicBezTo>
                      <a:cubicBezTo>
                        <a:pt x="37" y="697"/>
                        <a:pt x="37" y="670"/>
                        <a:pt x="54" y="652"/>
                      </a:cubicBezTo>
                      <a:cubicBezTo>
                        <a:pt x="72" y="599"/>
                        <a:pt x="90" y="536"/>
                        <a:pt x="117" y="474"/>
                      </a:cubicBezTo>
                      <a:cubicBezTo>
                        <a:pt x="215" y="215"/>
                        <a:pt x="277" y="1"/>
                        <a:pt x="269" y="1"/>
                      </a:cubicBezTo>
                      <a:cubicBezTo>
                        <a:pt x="268" y="1"/>
                        <a:pt x="268" y="1"/>
                        <a:pt x="268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5" name="Google Shape;625;p32"/>
                <p:cNvSpPr/>
                <p:nvPr/>
              </p:nvSpPr>
              <p:spPr>
                <a:xfrm>
                  <a:off x="5173214" y="2806455"/>
                  <a:ext cx="58121" cy="144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9" h="107" extrusionOk="0">
                      <a:moveTo>
                        <a:pt x="207" y="0"/>
                      </a:moveTo>
                      <a:cubicBezTo>
                        <a:pt x="154" y="0"/>
                        <a:pt x="101" y="11"/>
                        <a:pt x="54" y="33"/>
                      </a:cubicBezTo>
                      <a:cubicBezTo>
                        <a:pt x="18" y="59"/>
                        <a:pt x="0" y="77"/>
                        <a:pt x="0" y="86"/>
                      </a:cubicBezTo>
                      <a:cubicBezTo>
                        <a:pt x="8" y="98"/>
                        <a:pt x="29" y="101"/>
                        <a:pt x="59" y="101"/>
                      </a:cubicBezTo>
                      <a:cubicBezTo>
                        <a:pt x="98" y="101"/>
                        <a:pt x="153" y="95"/>
                        <a:pt x="215" y="95"/>
                      </a:cubicBezTo>
                      <a:cubicBezTo>
                        <a:pt x="286" y="95"/>
                        <a:pt x="349" y="107"/>
                        <a:pt x="389" y="107"/>
                      </a:cubicBezTo>
                      <a:cubicBezTo>
                        <a:pt x="409" y="107"/>
                        <a:pt x="423" y="104"/>
                        <a:pt x="429" y="95"/>
                      </a:cubicBezTo>
                      <a:cubicBezTo>
                        <a:pt x="429" y="86"/>
                        <a:pt x="411" y="59"/>
                        <a:pt x="375" y="42"/>
                      </a:cubicBezTo>
                      <a:cubicBezTo>
                        <a:pt x="324" y="14"/>
                        <a:pt x="265" y="0"/>
                        <a:pt x="207" y="0"/>
                      </a:cubicBezTo>
                      <a:close/>
                    </a:path>
                  </a:pathLst>
                </a:custGeom>
                <a:solidFill>
                  <a:srgbClr val="B7B7B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6" name="Google Shape;626;p32"/>
                <p:cNvSpPr/>
                <p:nvPr/>
              </p:nvSpPr>
              <p:spPr>
                <a:xfrm>
                  <a:off x="5056023" y="2803068"/>
                  <a:ext cx="50805" cy="149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5" h="110" extrusionOk="0">
                      <a:moveTo>
                        <a:pt x="153" y="1"/>
                      </a:moveTo>
                      <a:cubicBezTo>
                        <a:pt x="117" y="1"/>
                        <a:pt x="78" y="11"/>
                        <a:pt x="45" y="31"/>
                      </a:cubicBezTo>
                      <a:cubicBezTo>
                        <a:pt x="9" y="49"/>
                        <a:pt x="0" y="67"/>
                        <a:pt x="9" y="75"/>
                      </a:cubicBezTo>
                      <a:cubicBezTo>
                        <a:pt x="18" y="89"/>
                        <a:pt x="40" y="91"/>
                        <a:pt x="72" y="91"/>
                      </a:cubicBezTo>
                      <a:cubicBezTo>
                        <a:pt x="87" y="91"/>
                        <a:pt x="105" y="91"/>
                        <a:pt x="124" y="91"/>
                      </a:cubicBezTo>
                      <a:cubicBezTo>
                        <a:pt x="144" y="91"/>
                        <a:pt x="165" y="91"/>
                        <a:pt x="187" y="93"/>
                      </a:cubicBezTo>
                      <a:cubicBezTo>
                        <a:pt x="249" y="99"/>
                        <a:pt x="302" y="110"/>
                        <a:pt x="335" y="110"/>
                      </a:cubicBezTo>
                      <a:cubicBezTo>
                        <a:pt x="350" y="110"/>
                        <a:pt x="360" y="108"/>
                        <a:pt x="366" y="102"/>
                      </a:cubicBezTo>
                      <a:cubicBezTo>
                        <a:pt x="375" y="93"/>
                        <a:pt x="366" y="67"/>
                        <a:pt x="339" y="49"/>
                      </a:cubicBezTo>
                      <a:cubicBezTo>
                        <a:pt x="295" y="22"/>
                        <a:pt x="241" y="4"/>
                        <a:pt x="187" y="4"/>
                      </a:cubicBezTo>
                      <a:cubicBezTo>
                        <a:pt x="176" y="2"/>
                        <a:pt x="165" y="1"/>
                        <a:pt x="153" y="1"/>
                      </a:cubicBezTo>
                      <a:close/>
                    </a:path>
                  </a:pathLst>
                </a:custGeom>
                <a:solidFill>
                  <a:srgbClr val="B7B7B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7" name="Google Shape;627;p32"/>
                <p:cNvSpPr/>
                <p:nvPr/>
              </p:nvSpPr>
              <p:spPr>
                <a:xfrm>
                  <a:off x="5325494" y="2910640"/>
                  <a:ext cx="25470" cy="482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8" h="356" extrusionOk="0">
                      <a:moveTo>
                        <a:pt x="76" y="0"/>
                      </a:moveTo>
                      <a:cubicBezTo>
                        <a:pt x="66" y="0"/>
                        <a:pt x="58" y="7"/>
                        <a:pt x="45" y="13"/>
                      </a:cubicBezTo>
                      <a:cubicBezTo>
                        <a:pt x="36" y="22"/>
                        <a:pt x="36" y="31"/>
                        <a:pt x="27" y="40"/>
                      </a:cubicBezTo>
                      <a:cubicBezTo>
                        <a:pt x="27" y="58"/>
                        <a:pt x="36" y="58"/>
                        <a:pt x="36" y="58"/>
                      </a:cubicBezTo>
                      <a:cubicBezTo>
                        <a:pt x="36" y="58"/>
                        <a:pt x="36" y="49"/>
                        <a:pt x="45" y="40"/>
                      </a:cubicBezTo>
                      <a:cubicBezTo>
                        <a:pt x="45" y="27"/>
                        <a:pt x="55" y="18"/>
                        <a:pt x="67" y="18"/>
                      </a:cubicBezTo>
                      <a:cubicBezTo>
                        <a:pt x="71" y="18"/>
                        <a:pt x="76" y="20"/>
                        <a:pt x="81" y="22"/>
                      </a:cubicBezTo>
                      <a:cubicBezTo>
                        <a:pt x="108" y="31"/>
                        <a:pt x="125" y="49"/>
                        <a:pt x="134" y="75"/>
                      </a:cubicBezTo>
                      <a:cubicBezTo>
                        <a:pt x="152" y="111"/>
                        <a:pt x="161" y="147"/>
                        <a:pt x="152" y="182"/>
                      </a:cubicBezTo>
                      <a:cubicBezTo>
                        <a:pt x="161" y="245"/>
                        <a:pt x="125" y="307"/>
                        <a:pt x="72" y="334"/>
                      </a:cubicBezTo>
                      <a:cubicBezTo>
                        <a:pt x="63" y="339"/>
                        <a:pt x="54" y="341"/>
                        <a:pt x="45" y="341"/>
                      </a:cubicBezTo>
                      <a:cubicBezTo>
                        <a:pt x="36" y="341"/>
                        <a:pt x="27" y="339"/>
                        <a:pt x="18" y="334"/>
                      </a:cubicBezTo>
                      <a:cubicBezTo>
                        <a:pt x="9" y="334"/>
                        <a:pt x="1" y="325"/>
                        <a:pt x="1" y="325"/>
                      </a:cubicBezTo>
                      <a:lnTo>
                        <a:pt x="1" y="325"/>
                      </a:lnTo>
                      <a:cubicBezTo>
                        <a:pt x="1" y="325"/>
                        <a:pt x="1" y="334"/>
                        <a:pt x="18" y="343"/>
                      </a:cubicBezTo>
                      <a:cubicBezTo>
                        <a:pt x="31" y="349"/>
                        <a:pt x="44" y="356"/>
                        <a:pt x="59" y="356"/>
                      </a:cubicBezTo>
                      <a:cubicBezTo>
                        <a:pt x="66" y="356"/>
                        <a:pt x="73" y="355"/>
                        <a:pt x="81" y="352"/>
                      </a:cubicBezTo>
                      <a:cubicBezTo>
                        <a:pt x="143" y="325"/>
                        <a:pt x="188" y="254"/>
                        <a:pt x="188" y="182"/>
                      </a:cubicBezTo>
                      <a:cubicBezTo>
                        <a:pt x="188" y="138"/>
                        <a:pt x="179" y="102"/>
                        <a:pt x="161" y="67"/>
                      </a:cubicBezTo>
                      <a:cubicBezTo>
                        <a:pt x="152" y="31"/>
                        <a:pt x="117" y="4"/>
                        <a:pt x="90" y="4"/>
                      </a:cubicBezTo>
                      <a:cubicBezTo>
                        <a:pt x="85" y="1"/>
                        <a:pt x="80" y="0"/>
                        <a:pt x="76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8" name="Google Shape;628;p32"/>
                <p:cNvSpPr/>
                <p:nvPr/>
              </p:nvSpPr>
              <p:spPr>
                <a:xfrm>
                  <a:off x="5129724" y="2966729"/>
                  <a:ext cx="49721" cy="270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" h="200" extrusionOk="0">
                      <a:moveTo>
                        <a:pt x="357" y="0"/>
                      </a:moveTo>
                      <a:cubicBezTo>
                        <a:pt x="357" y="0"/>
                        <a:pt x="295" y="72"/>
                        <a:pt x="197" y="125"/>
                      </a:cubicBezTo>
                      <a:cubicBezTo>
                        <a:pt x="90" y="170"/>
                        <a:pt x="0" y="152"/>
                        <a:pt x="0" y="170"/>
                      </a:cubicBezTo>
                      <a:cubicBezTo>
                        <a:pt x="0" y="179"/>
                        <a:pt x="18" y="188"/>
                        <a:pt x="63" y="197"/>
                      </a:cubicBezTo>
                      <a:cubicBezTo>
                        <a:pt x="73" y="198"/>
                        <a:pt x="82" y="199"/>
                        <a:pt x="92" y="199"/>
                      </a:cubicBezTo>
                      <a:cubicBezTo>
                        <a:pt x="136" y="199"/>
                        <a:pt x="180" y="184"/>
                        <a:pt x="223" y="170"/>
                      </a:cubicBezTo>
                      <a:cubicBezTo>
                        <a:pt x="268" y="143"/>
                        <a:pt x="313" y="107"/>
                        <a:pt x="339" y="63"/>
                      </a:cubicBezTo>
                      <a:cubicBezTo>
                        <a:pt x="366" y="27"/>
                        <a:pt x="366" y="0"/>
                        <a:pt x="35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9" name="Google Shape;629;p32"/>
                <p:cNvSpPr/>
                <p:nvPr/>
              </p:nvSpPr>
              <p:spPr>
                <a:xfrm>
                  <a:off x="5178091" y="2952233"/>
                  <a:ext cx="20593" cy="1463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2" h="108" extrusionOk="0">
                      <a:moveTo>
                        <a:pt x="27" y="0"/>
                      </a:moveTo>
                      <a:cubicBezTo>
                        <a:pt x="9" y="9"/>
                        <a:pt x="0" y="9"/>
                        <a:pt x="0" y="18"/>
                      </a:cubicBezTo>
                      <a:cubicBezTo>
                        <a:pt x="7" y="16"/>
                        <a:pt x="15" y="15"/>
                        <a:pt x="23" y="15"/>
                      </a:cubicBezTo>
                      <a:cubicBezTo>
                        <a:pt x="45" y="15"/>
                        <a:pt x="70" y="23"/>
                        <a:pt x="89" y="36"/>
                      </a:cubicBezTo>
                      <a:cubicBezTo>
                        <a:pt x="134" y="63"/>
                        <a:pt x="143" y="107"/>
                        <a:pt x="143" y="107"/>
                      </a:cubicBezTo>
                      <a:cubicBezTo>
                        <a:pt x="143" y="107"/>
                        <a:pt x="152" y="99"/>
                        <a:pt x="143" y="81"/>
                      </a:cubicBezTo>
                      <a:cubicBezTo>
                        <a:pt x="134" y="54"/>
                        <a:pt x="125" y="36"/>
                        <a:pt x="98" y="18"/>
                      </a:cubicBezTo>
                      <a:cubicBezTo>
                        <a:pt x="80" y="0"/>
                        <a:pt x="54" y="0"/>
                        <a:pt x="2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30" name="Google Shape;630;p32"/>
              <p:cNvGrpSpPr/>
              <p:nvPr/>
            </p:nvGrpSpPr>
            <p:grpSpPr>
              <a:xfrm>
                <a:off x="4664238" y="2681617"/>
                <a:ext cx="1579458" cy="2108384"/>
                <a:chOff x="4664238" y="2681617"/>
                <a:chExt cx="1579458" cy="2108384"/>
              </a:xfrm>
            </p:grpSpPr>
            <p:grpSp>
              <p:nvGrpSpPr>
                <p:cNvPr id="631" name="Google Shape;631;p32"/>
                <p:cNvGrpSpPr/>
                <p:nvPr/>
              </p:nvGrpSpPr>
              <p:grpSpPr>
                <a:xfrm>
                  <a:off x="4664238" y="2681617"/>
                  <a:ext cx="1579458" cy="2108384"/>
                  <a:chOff x="6368272" y="2165803"/>
                  <a:chExt cx="1876509" cy="2504911"/>
                </a:xfrm>
              </p:grpSpPr>
              <p:sp>
                <p:nvSpPr>
                  <p:cNvPr id="632" name="Google Shape;632;p32"/>
                  <p:cNvSpPr/>
                  <p:nvPr/>
                </p:nvSpPr>
                <p:spPr>
                  <a:xfrm>
                    <a:off x="6934651" y="4340522"/>
                    <a:ext cx="387702" cy="33019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00" h="2044" extrusionOk="0">
                        <a:moveTo>
                          <a:pt x="2311" y="1"/>
                        </a:moveTo>
                        <a:lnTo>
                          <a:pt x="1106" y="72"/>
                        </a:lnTo>
                        <a:lnTo>
                          <a:pt x="1213" y="1312"/>
                        </a:lnTo>
                        <a:cubicBezTo>
                          <a:pt x="1213" y="1312"/>
                          <a:pt x="0" y="1812"/>
                          <a:pt x="0" y="2044"/>
                        </a:cubicBezTo>
                        <a:lnTo>
                          <a:pt x="2400" y="1937"/>
                        </a:lnTo>
                        <a:lnTo>
                          <a:pt x="2311" y="1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3" name="Google Shape;633;p32"/>
                  <p:cNvSpPr/>
                  <p:nvPr/>
                </p:nvSpPr>
                <p:spPr>
                  <a:xfrm>
                    <a:off x="6368272" y="3951521"/>
                    <a:ext cx="497228" cy="3675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078" h="2275" extrusionOk="0">
                        <a:moveTo>
                          <a:pt x="2079" y="0"/>
                        </a:moveTo>
                        <a:lnTo>
                          <a:pt x="1419" y="1053"/>
                        </a:lnTo>
                        <a:cubicBezTo>
                          <a:pt x="1419" y="1053"/>
                          <a:pt x="619" y="840"/>
                          <a:pt x="215" y="840"/>
                        </a:cubicBezTo>
                        <a:cubicBezTo>
                          <a:pt x="109" y="840"/>
                          <a:pt x="30" y="855"/>
                          <a:pt x="0" y="892"/>
                        </a:cubicBezTo>
                        <a:lnTo>
                          <a:pt x="1972" y="2275"/>
                        </a:lnTo>
                        <a:lnTo>
                          <a:pt x="3078" y="678"/>
                        </a:lnTo>
                        <a:lnTo>
                          <a:pt x="2079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4" name="Google Shape;634;p32"/>
                  <p:cNvSpPr/>
                  <p:nvPr/>
                </p:nvSpPr>
                <p:spPr>
                  <a:xfrm>
                    <a:off x="6640638" y="4039725"/>
                    <a:ext cx="63486" cy="2423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3" h="150" extrusionOk="0">
                        <a:moveTo>
                          <a:pt x="116" y="34"/>
                        </a:moveTo>
                        <a:cubicBezTo>
                          <a:pt x="161" y="34"/>
                          <a:pt x="197" y="34"/>
                          <a:pt x="241" y="43"/>
                        </a:cubicBezTo>
                        <a:cubicBezTo>
                          <a:pt x="268" y="52"/>
                          <a:pt x="286" y="61"/>
                          <a:pt x="313" y="70"/>
                        </a:cubicBezTo>
                        <a:cubicBezTo>
                          <a:pt x="339" y="79"/>
                          <a:pt x="357" y="87"/>
                          <a:pt x="357" y="105"/>
                        </a:cubicBezTo>
                        <a:cubicBezTo>
                          <a:pt x="353" y="110"/>
                          <a:pt x="353" y="110"/>
                          <a:pt x="352" y="110"/>
                        </a:cubicBezTo>
                        <a:cubicBezTo>
                          <a:pt x="350" y="110"/>
                          <a:pt x="348" y="110"/>
                          <a:pt x="339" y="114"/>
                        </a:cubicBezTo>
                        <a:lnTo>
                          <a:pt x="313" y="114"/>
                        </a:lnTo>
                        <a:cubicBezTo>
                          <a:pt x="286" y="114"/>
                          <a:pt x="259" y="105"/>
                          <a:pt x="232" y="105"/>
                        </a:cubicBezTo>
                        <a:cubicBezTo>
                          <a:pt x="197" y="96"/>
                          <a:pt x="152" y="87"/>
                          <a:pt x="107" y="79"/>
                        </a:cubicBezTo>
                        <a:cubicBezTo>
                          <a:pt x="87" y="65"/>
                          <a:pt x="62" y="51"/>
                          <a:pt x="31" y="42"/>
                        </a:cubicBezTo>
                        <a:lnTo>
                          <a:pt x="31" y="42"/>
                        </a:lnTo>
                        <a:cubicBezTo>
                          <a:pt x="51" y="39"/>
                          <a:pt x="80" y="34"/>
                          <a:pt x="116" y="34"/>
                        </a:cubicBezTo>
                        <a:close/>
                        <a:moveTo>
                          <a:pt x="183" y="1"/>
                        </a:moveTo>
                        <a:cubicBezTo>
                          <a:pt x="161" y="1"/>
                          <a:pt x="139" y="3"/>
                          <a:pt x="116" y="7"/>
                        </a:cubicBezTo>
                        <a:cubicBezTo>
                          <a:pt x="77" y="7"/>
                          <a:pt x="44" y="21"/>
                          <a:pt x="13" y="37"/>
                        </a:cubicBezTo>
                        <a:lnTo>
                          <a:pt x="13" y="37"/>
                        </a:lnTo>
                        <a:cubicBezTo>
                          <a:pt x="9" y="36"/>
                          <a:pt x="4" y="35"/>
                          <a:pt x="0" y="34"/>
                        </a:cubicBezTo>
                        <a:lnTo>
                          <a:pt x="0" y="34"/>
                        </a:lnTo>
                        <a:cubicBezTo>
                          <a:pt x="2" y="36"/>
                          <a:pt x="4" y="38"/>
                          <a:pt x="6" y="40"/>
                        </a:cubicBezTo>
                        <a:lnTo>
                          <a:pt x="6" y="40"/>
                        </a:lnTo>
                        <a:cubicBezTo>
                          <a:pt x="4" y="41"/>
                          <a:pt x="2" y="42"/>
                          <a:pt x="0" y="43"/>
                        </a:cubicBezTo>
                        <a:cubicBezTo>
                          <a:pt x="0" y="45"/>
                          <a:pt x="2" y="45"/>
                          <a:pt x="5" y="45"/>
                        </a:cubicBezTo>
                        <a:cubicBezTo>
                          <a:pt x="7" y="45"/>
                          <a:pt x="9" y="45"/>
                          <a:pt x="12" y="45"/>
                        </a:cubicBezTo>
                        <a:lnTo>
                          <a:pt x="12" y="45"/>
                        </a:lnTo>
                        <a:cubicBezTo>
                          <a:pt x="37" y="68"/>
                          <a:pt x="69" y="89"/>
                          <a:pt x="107" y="96"/>
                        </a:cubicBezTo>
                        <a:cubicBezTo>
                          <a:pt x="143" y="114"/>
                          <a:pt x="188" y="132"/>
                          <a:pt x="232" y="141"/>
                        </a:cubicBezTo>
                        <a:cubicBezTo>
                          <a:pt x="259" y="141"/>
                          <a:pt x="286" y="150"/>
                          <a:pt x="304" y="150"/>
                        </a:cubicBezTo>
                        <a:lnTo>
                          <a:pt x="357" y="150"/>
                        </a:lnTo>
                        <a:cubicBezTo>
                          <a:pt x="375" y="141"/>
                          <a:pt x="393" y="123"/>
                          <a:pt x="393" y="96"/>
                        </a:cubicBezTo>
                        <a:cubicBezTo>
                          <a:pt x="393" y="79"/>
                          <a:pt x="384" y="61"/>
                          <a:pt x="366" y="52"/>
                        </a:cubicBezTo>
                        <a:cubicBezTo>
                          <a:pt x="357" y="43"/>
                          <a:pt x="339" y="34"/>
                          <a:pt x="321" y="25"/>
                        </a:cubicBezTo>
                        <a:cubicBezTo>
                          <a:pt x="304" y="16"/>
                          <a:pt x="277" y="7"/>
                          <a:pt x="250" y="7"/>
                        </a:cubicBezTo>
                        <a:cubicBezTo>
                          <a:pt x="228" y="3"/>
                          <a:pt x="205" y="1"/>
                          <a:pt x="183" y="1"/>
                        </a:cubicBezTo>
                        <a:close/>
                      </a:path>
                    </a:pathLst>
                  </a:custGeom>
                  <a:solidFill>
                    <a:srgbClr val="1A2E3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5" name="Google Shape;635;p32"/>
                  <p:cNvSpPr/>
                  <p:nvPr/>
                </p:nvSpPr>
                <p:spPr>
                  <a:xfrm>
                    <a:off x="6974875" y="3402430"/>
                    <a:ext cx="1086858" cy="10593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28" h="6558" extrusionOk="0">
                        <a:moveTo>
                          <a:pt x="4381" y="0"/>
                        </a:moveTo>
                        <a:cubicBezTo>
                          <a:pt x="4337" y="0"/>
                          <a:pt x="4560" y="625"/>
                          <a:pt x="2909" y="839"/>
                        </a:cubicBezTo>
                        <a:cubicBezTo>
                          <a:pt x="1259" y="1062"/>
                          <a:pt x="634" y="1303"/>
                          <a:pt x="322" y="1695"/>
                        </a:cubicBezTo>
                        <a:cubicBezTo>
                          <a:pt x="1" y="2088"/>
                          <a:pt x="822" y="6557"/>
                          <a:pt x="822" y="6557"/>
                        </a:cubicBezTo>
                        <a:lnTo>
                          <a:pt x="2142" y="6513"/>
                        </a:lnTo>
                        <a:cubicBezTo>
                          <a:pt x="2142" y="6513"/>
                          <a:pt x="2062" y="4291"/>
                          <a:pt x="2026" y="3979"/>
                        </a:cubicBezTo>
                        <a:cubicBezTo>
                          <a:pt x="1999" y="3658"/>
                          <a:pt x="1776" y="2837"/>
                          <a:pt x="1776" y="2837"/>
                        </a:cubicBezTo>
                        <a:lnTo>
                          <a:pt x="1776" y="2837"/>
                        </a:lnTo>
                        <a:lnTo>
                          <a:pt x="5273" y="2873"/>
                        </a:lnTo>
                        <a:lnTo>
                          <a:pt x="5336" y="2873"/>
                        </a:lnTo>
                        <a:cubicBezTo>
                          <a:pt x="6112" y="2846"/>
                          <a:pt x="6727" y="1838"/>
                          <a:pt x="6656" y="1062"/>
                        </a:cubicBezTo>
                        <a:lnTo>
                          <a:pt x="6585" y="643"/>
                        </a:lnTo>
                        <a:lnTo>
                          <a:pt x="4381" y="0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6" name="Google Shape;636;p32"/>
                  <p:cNvSpPr/>
                  <p:nvPr/>
                </p:nvSpPr>
                <p:spPr>
                  <a:xfrm>
                    <a:off x="6613175" y="3361236"/>
                    <a:ext cx="1069573" cy="8238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621" h="5100" extrusionOk="0">
                        <a:moveTo>
                          <a:pt x="3640" y="0"/>
                        </a:moveTo>
                        <a:cubicBezTo>
                          <a:pt x="3063" y="0"/>
                          <a:pt x="2718" y="116"/>
                          <a:pt x="2597" y="237"/>
                        </a:cubicBezTo>
                        <a:cubicBezTo>
                          <a:pt x="2258" y="612"/>
                          <a:pt x="1" y="4270"/>
                          <a:pt x="1" y="4270"/>
                        </a:cubicBezTo>
                        <a:lnTo>
                          <a:pt x="1205" y="5099"/>
                        </a:lnTo>
                        <a:cubicBezTo>
                          <a:pt x="1205" y="5099"/>
                          <a:pt x="3186" y="2298"/>
                          <a:pt x="3739" y="1558"/>
                        </a:cubicBezTo>
                        <a:lnTo>
                          <a:pt x="3926" y="1335"/>
                        </a:lnTo>
                        <a:lnTo>
                          <a:pt x="6620" y="960"/>
                        </a:lnTo>
                        <a:lnTo>
                          <a:pt x="6602" y="559"/>
                        </a:lnTo>
                        <a:cubicBezTo>
                          <a:pt x="6602" y="559"/>
                          <a:pt x="4979" y="95"/>
                          <a:pt x="4113" y="23"/>
                        </a:cubicBezTo>
                        <a:cubicBezTo>
                          <a:pt x="3941" y="7"/>
                          <a:pt x="3783" y="0"/>
                          <a:pt x="3640" y="0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7" name="Google Shape;637;p32"/>
                  <p:cNvSpPr/>
                  <p:nvPr/>
                </p:nvSpPr>
                <p:spPr>
                  <a:xfrm>
                    <a:off x="7028347" y="3497418"/>
                    <a:ext cx="618385" cy="36411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28" h="2254" extrusionOk="0">
                        <a:moveTo>
                          <a:pt x="3827" y="1"/>
                        </a:moveTo>
                        <a:cubicBezTo>
                          <a:pt x="3827" y="1"/>
                          <a:pt x="3818" y="1"/>
                          <a:pt x="3809" y="10"/>
                        </a:cubicBezTo>
                        <a:lnTo>
                          <a:pt x="3827" y="1"/>
                        </a:lnTo>
                        <a:close/>
                        <a:moveTo>
                          <a:pt x="3774" y="10"/>
                        </a:moveTo>
                        <a:lnTo>
                          <a:pt x="3631" y="37"/>
                        </a:lnTo>
                        <a:lnTo>
                          <a:pt x="3131" y="135"/>
                        </a:lnTo>
                        <a:lnTo>
                          <a:pt x="1481" y="456"/>
                        </a:lnTo>
                        <a:lnTo>
                          <a:pt x="1347" y="483"/>
                        </a:lnTo>
                        <a:lnTo>
                          <a:pt x="1338" y="483"/>
                        </a:lnTo>
                        <a:lnTo>
                          <a:pt x="1338" y="492"/>
                        </a:lnTo>
                        <a:cubicBezTo>
                          <a:pt x="1231" y="759"/>
                          <a:pt x="1088" y="1018"/>
                          <a:pt x="919" y="1259"/>
                        </a:cubicBezTo>
                        <a:cubicBezTo>
                          <a:pt x="785" y="1455"/>
                          <a:pt x="642" y="1642"/>
                          <a:pt x="482" y="1812"/>
                        </a:cubicBezTo>
                        <a:cubicBezTo>
                          <a:pt x="366" y="1928"/>
                          <a:pt x="250" y="2035"/>
                          <a:pt x="134" y="2142"/>
                        </a:cubicBezTo>
                        <a:lnTo>
                          <a:pt x="27" y="2222"/>
                        </a:lnTo>
                        <a:lnTo>
                          <a:pt x="9" y="2249"/>
                        </a:lnTo>
                        <a:lnTo>
                          <a:pt x="36" y="2231"/>
                        </a:lnTo>
                        <a:lnTo>
                          <a:pt x="134" y="2151"/>
                        </a:lnTo>
                        <a:cubicBezTo>
                          <a:pt x="259" y="2044"/>
                          <a:pt x="375" y="1937"/>
                          <a:pt x="491" y="1821"/>
                        </a:cubicBezTo>
                        <a:cubicBezTo>
                          <a:pt x="856" y="1437"/>
                          <a:pt x="1151" y="991"/>
                          <a:pt x="1365" y="501"/>
                        </a:cubicBezTo>
                        <a:lnTo>
                          <a:pt x="1356" y="501"/>
                        </a:lnTo>
                        <a:lnTo>
                          <a:pt x="1490" y="474"/>
                        </a:lnTo>
                        <a:lnTo>
                          <a:pt x="3140" y="144"/>
                        </a:lnTo>
                        <a:lnTo>
                          <a:pt x="3640" y="46"/>
                        </a:lnTo>
                        <a:lnTo>
                          <a:pt x="3774" y="19"/>
                        </a:lnTo>
                        <a:lnTo>
                          <a:pt x="3809" y="10"/>
                        </a:lnTo>
                        <a:close/>
                        <a:moveTo>
                          <a:pt x="0" y="2249"/>
                        </a:moveTo>
                        <a:cubicBezTo>
                          <a:pt x="0" y="2252"/>
                          <a:pt x="0" y="2253"/>
                          <a:pt x="0" y="2253"/>
                        </a:cubicBezTo>
                        <a:cubicBezTo>
                          <a:pt x="1" y="2253"/>
                          <a:pt x="3" y="2249"/>
                          <a:pt x="9" y="2249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8" name="Google Shape;638;p32"/>
                  <p:cNvSpPr/>
                  <p:nvPr/>
                </p:nvSpPr>
                <p:spPr>
                  <a:xfrm>
                    <a:off x="8008282" y="3608400"/>
                    <a:ext cx="108233" cy="29853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0" h="1848" extrusionOk="0">
                        <a:moveTo>
                          <a:pt x="491" y="1"/>
                        </a:moveTo>
                        <a:cubicBezTo>
                          <a:pt x="491" y="10"/>
                          <a:pt x="384" y="1170"/>
                          <a:pt x="339" y="1589"/>
                        </a:cubicBezTo>
                        <a:cubicBezTo>
                          <a:pt x="330" y="1633"/>
                          <a:pt x="295" y="1660"/>
                          <a:pt x="259" y="1660"/>
                        </a:cubicBezTo>
                        <a:lnTo>
                          <a:pt x="0" y="1660"/>
                        </a:lnTo>
                        <a:lnTo>
                          <a:pt x="0" y="1848"/>
                        </a:lnTo>
                        <a:lnTo>
                          <a:pt x="259" y="1848"/>
                        </a:lnTo>
                        <a:cubicBezTo>
                          <a:pt x="393" y="1848"/>
                          <a:pt x="500" y="1740"/>
                          <a:pt x="518" y="1607"/>
                        </a:cubicBezTo>
                        <a:cubicBezTo>
                          <a:pt x="571" y="1196"/>
                          <a:pt x="669" y="28"/>
                          <a:pt x="669" y="19"/>
                        </a:cubicBezTo>
                        <a:lnTo>
                          <a:pt x="491" y="1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9" name="Google Shape;639;p32"/>
                  <p:cNvSpPr/>
                  <p:nvPr/>
                </p:nvSpPr>
                <p:spPr>
                  <a:xfrm>
                    <a:off x="8008282" y="3606946"/>
                    <a:ext cx="111141" cy="3004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88" h="1860" extrusionOk="0">
                        <a:moveTo>
                          <a:pt x="482" y="1"/>
                        </a:moveTo>
                        <a:lnTo>
                          <a:pt x="482" y="10"/>
                        </a:lnTo>
                        <a:cubicBezTo>
                          <a:pt x="437" y="456"/>
                          <a:pt x="402" y="866"/>
                          <a:pt x="375" y="1205"/>
                        </a:cubicBezTo>
                        <a:cubicBezTo>
                          <a:pt x="366" y="1286"/>
                          <a:pt x="357" y="1366"/>
                          <a:pt x="348" y="1446"/>
                        </a:cubicBezTo>
                        <a:cubicBezTo>
                          <a:pt x="348" y="1482"/>
                          <a:pt x="339" y="1518"/>
                          <a:pt x="339" y="1553"/>
                        </a:cubicBezTo>
                        <a:cubicBezTo>
                          <a:pt x="339" y="1571"/>
                          <a:pt x="330" y="1589"/>
                          <a:pt x="330" y="1607"/>
                        </a:cubicBezTo>
                        <a:cubicBezTo>
                          <a:pt x="330" y="1616"/>
                          <a:pt x="322" y="1634"/>
                          <a:pt x="313" y="1642"/>
                        </a:cubicBezTo>
                        <a:cubicBezTo>
                          <a:pt x="304" y="1651"/>
                          <a:pt x="286" y="1660"/>
                          <a:pt x="277" y="1669"/>
                        </a:cubicBezTo>
                        <a:lnTo>
                          <a:pt x="0" y="1669"/>
                        </a:lnTo>
                        <a:lnTo>
                          <a:pt x="0" y="1812"/>
                        </a:lnTo>
                        <a:lnTo>
                          <a:pt x="0" y="1839"/>
                        </a:lnTo>
                        <a:lnTo>
                          <a:pt x="0" y="1857"/>
                        </a:lnTo>
                        <a:cubicBezTo>
                          <a:pt x="0" y="1857"/>
                          <a:pt x="0" y="1848"/>
                          <a:pt x="9" y="1848"/>
                        </a:cubicBezTo>
                        <a:lnTo>
                          <a:pt x="9" y="1812"/>
                        </a:lnTo>
                        <a:lnTo>
                          <a:pt x="9" y="1687"/>
                        </a:lnTo>
                        <a:lnTo>
                          <a:pt x="277" y="1687"/>
                        </a:lnTo>
                        <a:cubicBezTo>
                          <a:pt x="313" y="1678"/>
                          <a:pt x="339" y="1651"/>
                          <a:pt x="348" y="1616"/>
                        </a:cubicBezTo>
                        <a:cubicBezTo>
                          <a:pt x="348" y="1598"/>
                          <a:pt x="348" y="1580"/>
                          <a:pt x="348" y="1562"/>
                        </a:cubicBezTo>
                        <a:cubicBezTo>
                          <a:pt x="357" y="1526"/>
                          <a:pt x="357" y="1491"/>
                          <a:pt x="366" y="1455"/>
                        </a:cubicBezTo>
                        <a:cubicBezTo>
                          <a:pt x="366" y="1375"/>
                          <a:pt x="375" y="1295"/>
                          <a:pt x="384" y="1214"/>
                        </a:cubicBezTo>
                        <a:cubicBezTo>
                          <a:pt x="419" y="878"/>
                          <a:pt x="455" y="471"/>
                          <a:pt x="499" y="29"/>
                        </a:cubicBezTo>
                        <a:lnTo>
                          <a:pt x="499" y="29"/>
                        </a:lnTo>
                        <a:lnTo>
                          <a:pt x="625" y="46"/>
                        </a:lnTo>
                        <a:lnTo>
                          <a:pt x="660" y="46"/>
                        </a:lnTo>
                        <a:cubicBezTo>
                          <a:pt x="606" y="658"/>
                          <a:pt x="553" y="1216"/>
                          <a:pt x="518" y="1616"/>
                        </a:cubicBezTo>
                        <a:cubicBezTo>
                          <a:pt x="509" y="1705"/>
                          <a:pt x="455" y="1785"/>
                          <a:pt x="375" y="1830"/>
                        </a:cubicBezTo>
                        <a:cubicBezTo>
                          <a:pt x="344" y="1843"/>
                          <a:pt x="311" y="1852"/>
                          <a:pt x="278" y="1856"/>
                        </a:cubicBezTo>
                        <a:lnTo>
                          <a:pt x="278" y="1856"/>
                        </a:lnTo>
                        <a:cubicBezTo>
                          <a:pt x="416" y="1851"/>
                          <a:pt x="518" y="1746"/>
                          <a:pt x="527" y="1607"/>
                        </a:cubicBezTo>
                        <a:cubicBezTo>
                          <a:pt x="571" y="1205"/>
                          <a:pt x="625" y="643"/>
                          <a:pt x="687" y="28"/>
                        </a:cubicBezTo>
                        <a:lnTo>
                          <a:pt x="687" y="19"/>
                        </a:lnTo>
                        <a:lnTo>
                          <a:pt x="625" y="19"/>
                        </a:lnTo>
                        <a:lnTo>
                          <a:pt x="491" y="1"/>
                        </a:lnTo>
                        <a:close/>
                        <a:moveTo>
                          <a:pt x="278" y="1856"/>
                        </a:moveTo>
                        <a:lnTo>
                          <a:pt x="278" y="1856"/>
                        </a:lnTo>
                        <a:cubicBezTo>
                          <a:pt x="275" y="1856"/>
                          <a:pt x="271" y="1857"/>
                          <a:pt x="268" y="1857"/>
                        </a:cubicBezTo>
                        <a:lnTo>
                          <a:pt x="179" y="1857"/>
                        </a:lnTo>
                        <a:cubicBezTo>
                          <a:pt x="194" y="1859"/>
                          <a:pt x="211" y="1860"/>
                          <a:pt x="227" y="1860"/>
                        </a:cubicBezTo>
                        <a:cubicBezTo>
                          <a:pt x="244" y="1860"/>
                          <a:pt x="261" y="1859"/>
                          <a:pt x="278" y="1856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0" name="Google Shape;640;p32"/>
                  <p:cNvSpPr/>
                  <p:nvPr/>
                </p:nvSpPr>
                <p:spPr>
                  <a:xfrm>
                    <a:off x="7253057" y="3915497"/>
                    <a:ext cx="187551" cy="7493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61" h="4639" extrusionOk="0">
                        <a:moveTo>
                          <a:pt x="625" y="0"/>
                        </a:moveTo>
                        <a:lnTo>
                          <a:pt x="1" y="4639"/>
                        </a:lnTo>
                        <a:lnTo>
                          <a:pt x="242" y="4639"/>
                        </a:lnTo>
                        <a:lnTo>
                          <a:pt x="1160" y="170"/>
                        </a:lnTo>
                        <a:lnTo>
                          <a:pt x="625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1" name="Google Shape;641;p32"/>
                  <p:cNvSpPr/>
                  <p:nvPr/>
                </p:nvSpPr>
                <p:spPr>
                  <a:xfrm>
                    <a:off x="7304913" y="3853464"/>
                    <a:ext cx="749557" cy="8949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640" h="554" extrusionOk="0">
                        <a:moveTo>
                          <a:pt x="269" y="0"/>
                        </a:moveTo>
                        <a:cubicBezTo>
                          <a:pt x="117" y="0"/>
                          <a:pt x="1" y="125"/>
                          <a:pt x="1" y="277"/>
                        </a:cubicBezTo>
                        <a:cubicBezTo>
                          <a:pt x="1" y="429"/>
                          <a:pt x="117" y="554"/>
                          <a:pt x="269" y="554"/>
                        </a:cubicBezTo>
                        <a:lnTo>
                          <a:pt x="4363" y="554"/>
                        </a:lnTo>
                        <a:cubicBezTo>
                          <a:pt x="4515" y="554"/>
                          <a:pt x="4640" y="429"/>
                          <a:pt x="4640" y="277"/>
                        </a:cubicBezTo>
                        <a:cubicBezTo>
                          <a:pt x="4640" y="125"/>
                          <a:pt x="4515" y="0"/>
                          <a:pt x="4363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2" name="Google Shape;642;p32"/>
                  <p:cNvSpPr/>
                  <p:nvPr/>
                </p:nvSpPr>
                <p:spPr>
                  <a:xfrm>
                    <a:off x="8058684" y="2876116"/>
                    <a:ext cx="186097" cy="7962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52" h="4929" extrusionOk="0">
                        <a:moveTo>
                          <a:pt x="860" y="0"/>
                        </a:moveTo>
                        <a:cubicBezTo>
                          <a:pt x="721" y="0"/>
                          <a:pt x="597" y="102"/>
                          <a:pt x="580" y="243"/>
                        </a:cubicBezTo>
                        <a:lnTo>
                          <a:pt x="27" y="4623"/>
                        </a:lnTo>
                        <a:cubicBezTo>
                          <a:pt x="1" y="4775"/>
                          <a:pt x="108" y="4909"/>
                          <a:pt x="259" y="4926"/>
                        </a:cubicBezTo>
                        <a:cubicBezTo>
                          <a:pt x="270" y="4928"/>
                          <a:pt x="281" y="4928"/>
                          <a:pt x="292" y="4928"/>
                        </a:cubicBezTo>
                        <a:cubicBezTo>
                          <a:pt x="431" y="4928"/>
                          <a:pt x="555" y="4827"/>
                          <a:pt x="572" y="4694"/>
                        </a:cubicBezTo>
                        <a:cubicBezTo>
                          <a:pt x="572" y="4694"/>
                          <a:pt x="572" y="4694"/>
                          <a:pt x="572" y="4686"/>
                        </a:cubicBezTo>
                        <a:lnTo>
                          <a:pt x="1134" y="314"/>
                        </a:lnTo>
                        <a:cubicBezTo>
                          <a:pt x="1151" y="163"/>
                          <a:pt x="1044" y="29"/>
                          <a:pt x="893" y="2"/>
                        </a:cubicBezTo>
                        <a:cubicBezTo>
                          <a:pt x="882" y="1"/>
                          <a:pt x="871" y="0"/>
                          <a:pt x="860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3" name="Google Shape;643;p32"/>
                  <p:cNvSpPr/>
                  <p:nvPr/>
                </p:nvSpPr>
                <p:spPr>
                  <a:xfrm>
                    <a:off x="7914586" y="3915497"/>
                    <a:ext cx="190459" cy="74810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79" h="4631" extrusionOk="0">
                        <a:moveTo>
                          <a:pt x="545" y="0"/>
                        </a:moveTo>
                        <a:lnTo>
                          <a:pt x="0" y="170"/>
                        </a:lnTo>
                        <a:lnTo>
                          <a:pt x="910" y="4630"/>
                        </a:lnTo>
                        <a:lnTo>
                          <a:pt x="1178" y="4621"/>
                        </a:lnTo>
                        <a:lnTo>
                          <a:pt x="545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4" name="Google Shape;644;p32"/>
                  <p:cNvSpPr/>
                  <p:nvPr/>
                </p:nvSpPr>
                <p:spPr>
                  <a:xfrm>
                    <a:off x="7343845" y="3941344"/>
                    <a:ext cx="674601" cy="30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176" h="19" extrusionOk="0">
                        <a:moveTo>
                          <a:pt x="2088" y="1"/>
                        </a:moveTo>
                        <a:cubicBezTo>
                          <a:pt x="937" y="1"/>
                          <a:pt x="1" y="1"/>
                          <a:pt x="1" y="10"/>
                        </a:cubicBezTo>
                        <a:cubicBezTo>
                          <a:pt x="1" y="18"/>
                          <a:pt x="937" y="18"/>
                          <a:pt x="2088" y="18"/>
                        </a:cubicBezTo>
                        <a:cubicBezTo>
                          <a:pt x="3239" y="18"/>
                          <a:pt x="4176" y="18"/>
                          <a:pt x="4176" y="10"/>
                        </a:cubicBezTo>
                        <a:cubicBezTo>
                          <a:pt x="4176" y="1"/>
                          <a:pt x="3239" y="1"/>
                          <a:pt x="2088" y="1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5" name="Google Shape;645;p32"/>
                  <p:cNvSpPr/>
                  <p:nvPr/>
                </p:nvSpPr>
                <p:spPr>
                  <a:xfrm>
                    <a:off x="7717177" y="2320079"/>
                    <a:ext cx="242314" cy="396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00" h="2454" extrusionOk="0">
                        <a:moveTo>
                          <a:pt x="420" y="1"/>
                        </a:moveTo>
                        <a:cubicBezTo>
                          <a:pt x="420" y="1"/>
                          <a:pt x="90" y="955"/>
                          <a:pt x="18" y="1642"/>
                        </a:cubicBezTo>
                        <a:lnTo>
                          <a:pt x="0" y="1874"/>
                        </a:lnTo>
                        <a:cubicBezTo>
                          <a:pt x="0" y="1874"/>
                          <a:pt x="544" y="2391"/>
                          <a:pt x="1026" y="2454"/>
                        </a:cubicBezTo>
                        <a:lnTo>
                          <a:pt x="1499" y="1481"/>
                        </a:lnTo>
                        <a:lnTo>
                          <a:pt x="420" y="1"/>
                        </a:lnTo>
                        <a:close/>
                      </a:path>
                    </a:pathLst>
                  </a:custGeom>
                  <a:solidFill>
                    <a:srgbClr val="1A2E3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6" name="Google Shape;646;p32"/>
                  <p:cNvSpPr/>
                  <p:nvPr/>
                </p:nvSpPr>
                <p:spPr>
                  <a:xfrm>
                    <a:off x="7751748" y="2165803"/>
                    <a:ext cx="445373" cy="50175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7" h="3106" extrusionOk="0">
                        <a:moveTo>
                          <a:pt x="1276" y="1"/>
                        </a:moveTo>
                        <a:cubicBezTo>
                          <a:pt x="1089" y="10"/>
                          <a:pt x="893" y="55"/>
                          <a:pt x="714" y="144"/>
                        </a:cubicBezTo>
                        <a:cubicBezTo>
                          <a:pt x="491" y="260"/>
                          <a:pt x="384" y="501"/>
                          <a:pt x="259" y="724"/>
                        </a:cubicBezTo>
                        <a:cubicBezTo>
                          <a:pt x="18" y="1170"/>
                          <a:pt x="0" y="1785"/>
                          <a:pt x="134" y="1973"/>
                        </a:cubicBezTo>
                        <a:lnTo>
                          <a:pt x="1981" y="3105"/>
                        </a:lnTo>
                        <a:cubicBezTo>
                          <a:pt x="2373" y="2936"/>
                          <a:pt x="2623" y="2874"/>
                          <a:pt x="2712" y="2365"/>
                        </a:cubicBezTo>
                        <a:cubicBezTo>
                          <a:pt x="2757" y="2151"/>
                          <a:pt x="2757" y="1937"/>
                          <a:pt x="2721" y="1723"/>
                        </a:cubicBezTo>
                        <a:cubicBezTo>
                          <a:pt x="2641" y="1241"/>
                          <a:pt x="2641" y="688"/>
                          <a:pt x="2266" y="349"/>
                        </a:cubicBezTo>
                        <a:cubicBezTo>
                          <a:pt x="1981" y="99"/>
                          <a:pt x="1651" y="10"/>
                          <a:pt x="1276" y="1"/>
                        </a:cubicBezTo>
                        <a:close/>
                      </a:path>
                    </a:pathLst>
                  </a:custGeom>
                  <a:solidFill>
                    <a:srgbClr val="1A2E3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7" name="Google Shape;647;p32"/>
                  <p:cNvSpPr/>
                  <p:nvPr/>
                </p:nvSpPr>
                <p:spPr>
                  <a:xfrm>
                    <a:off x="7773395" y="2210389"/>
                    <a:ext cx="367671" cy="6027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76" h="3731" extrusionOk="0">
                        <a:moveTo>
                          <a:pt x="811" y="1"/>
                        </a:moveTo>
                        <a:cubicBezTo>
                          <a:pt x="469" y="1"/>
                          <a:pt x="200" y="408"/>
                          <a:pt x="143" y="769"/>
                        </a:cubicBezTo>
                        <a:cubicBezTo>
                          <a:pt x="72" y="1197"/>
                          <a:pt x="0" y="1723"/>
                          <a:pt x="18" y="2053"/>
                        </a:cubicBezTo>
                        <a:cubicBezTo>
                          <a:pt x="45" y="2714"/>
                          <a:pt x="535" y="2847"/>
                          <a:pt x="535" y="2847"/>
                        </a:cubicBezTo>
                        <a:lnTo>
                          <a:pt x="509" y="3615"/>
                        </a:lnTo>
                        <a:lnTo>
                          <a:pt x="1026" y="3731"/>
                        </a:lnTo>
                        <a:lnTo>
                          <a:pt x="1900" y="3231"/>
                        </a:lnTo>
                        <a:lnTo>
                          <a:pt x="2257" y="697"/>
                        </a:lnTo>
                        <a:cubicBezTo>
                          <a:pt x="2275" y="581"/>
                          <a:pt x="2195" y="474"/>
                          <a:pt x="2079" y="448"/>
                        </a:cubicBezTo>
                        <a:lnTo>
                          <a:pt x="901" y="10"/>
                        </a:lnTo>
                        <a:cubicBezTo>
                          <a:pt x="871" y="4"/>
                          <a:pt x="840" y="1"/>
                          <a:pt x="811" y="1"/>
                        </a:cubicBezTo>
                        <a:close/>
                      </a:path>
                    </a:pathLst>
                  </a:custGeom>
                  <a:solidFill>
                    <a:srgbClr val="FEBE9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8" name="Google Shape;648;p32"/>
                  <p:cNvSpPr/>
                  <p:nvPr/>
                </p:nvSpPr>
                <p:spPr>
                  <a:xfrm>
                    <a:off x="7858368" y="2648661"/>
                    <a:ext cx="145711" cy="5460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02" h="338" extrusionOk="0">
                        <a:moveTo>
                          <a:pt x="902" y="1"/>
                        </a:moveTo>
                        <a:lnTo>
                          <a:pt x="902" y="1"/>
                        </a:lnTo>
                        <a:cubicBezTo>
                          <a:pt x="686" y="98"/>
                          <a:pt x="450" y="146"/>
                          <a:pt x="213" y="146"/>
                        </a:cubicBezTo>
                        <a:cubicBezTo>
                          <a:pt x="145" y="146"/>
                          <a:pt x="77" y="142"/>
                          <a:pt x="9" y="134"/>
                        </a:cubicBezTo>
                        <a:lnTo>
                          <a:pt x="1" y="313"/>
                        </a:lnTo>
                        <a:cubicBezTo>
                          <a:pt x="84" y="330"/>
                          <a:pt x="162" y="338"/>
                          <a:pt x="233" y="338"/>
                        </a:cubicBezTo>
                        <a:cubicBezTo>
                          <a:pt x="706" y="338"/>
                          <a:pt x="902" y="1"/>
                          <a:pt x="902" y="1"/>
                        </a:cubicBezTo>
                        <a:close/>
                      </a:path>
                    </a:pathLst>
                  </a:custGeom>
                  <a:solidFill>
                    <a:srgbClr val="191919">
                      <a:alpha val="5000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49" name="Google Shape;649;p32"/>
                  <p:cNvSpPr/>
                  <p:nvPr/>
                </p:nvSpPr>
                <p:spPr>
                  <a:xfrm>
                    <a:off x="7764672" y="2186158"/>
                    <a:ext cx="465727" cy="5348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883" h="3311" extrusionOk="0">
                        <a:moveTo>
                          <a:pt x="723" y="0"/>
                        </a:moveTo>
                        <a:cubicBezTo>
                          <a:pt x="669" y="0"/>
                          <a:pt x="606" y="24"/>
                          <a:pt x="518" y="89"/>
                        </a:cubicBezTo>
                        <a:cubicBezTo>
                          <a:pt x="402" y="187"/>
                          <a:pt x="304" y="303"/>
                          <a:pt x="233" y="437"/>
                        </a:cubicBezTo>
                        <a:cubicBezTo>
                          <a:pt x="152" y="562"/>
                          <a:pt x="99" y="687"/>
                          <a:pt x="54" y="830"/>
                        </a:cubicBezTo>
                        <a:cubicBezTo>
                          <a:pt x="19" y="990"/>
                          <a:pt x="1" y="1160"/>
                          <a:pt x="10" y="1329"/>
                        </a:cubicBezTo>
                        <a:cubicBezTo>
                          <a:pt x="126" y="1258"/>
                          <a:pt x="188" y="1133"/>
                          <a:pt x="233" y="1008"/>
                        </a:cubicBezTo>
                        <a:cubicBezTo>
                          <a:pt x="268" y="883"/>
                          <a:pt x="322" y="758"/>
                          <a:pt x="384" y="642"/>
                        </a:cubicBezTo>
                        <a:lnTo>
                          <a:pt x="384" y="642"/>
                        </a:lnTo>
                        <a:cubicBezTo>
                          <a:pt x="349" y="749"/>
                          <a:pt x="331" y="856"/>
                          <a:pt x="340" y="972"/>
                        </a:cubicBezTo>
                        <a:cubicBezTo>
                          <a:pt x="340" y="999"/>
                          <a:pt x="349" y="1026"/>
                          <a:pt x="366" y="1053"/>
                        </a:cubicBezTo>
                        <a:cubicBezTo>
                          <a:pt x="381" y="1067"/>
                          <a:pt x="399" y="1074"/>
                          <a:pt x="414" y="1074"/>
                        </a:cubicBezTo>
                        <a:cubicBezTo>
                          <a:pt x="427" y="1074"/>
                          <a:pt x="439" y="1070"/>
                          <a:pt x="447" y="1061"/>
                        </a:cubicBezTo>
                        <a:cubicBezTo>
                          <a:pt x="420" y="928"/>
                          <a:pt x="429" y="794"/>
                          <a:pt x="474" y="669"/>
                        </a:cubicBezTo>
                        <a:cubicBezTo>
                          <a:pt x="527" y="544"/>
                          <a:pt x="581" y="419"/>
                          <a:pt x="652" y="312"/>
                        </a:cubicBezTo>
                        <a:lnTo>
                          <a:pt x="652" y="312"/>
                        </a:lnTo>
                        <a:cubicBezTo>
                          <a:pt x="607" y="526"/>
                          <a:pt x="598" y="749"/>
                          <a:pt x="625" y="972"/>
                        </a:cubicBezTo>
                        <a:cubicBezTo>
                          <a:pt x="634" y="1008"/>
                          <a:pt x="643" y="1035"/>
                          <a:pt x="661" y="1061"/>
                        </a:cubicBezTo>
                        <a:cubicBezTo>
                          <a:pt x="688" y="1089"/>
                          <a:pt x="721" y="1100"/>
                          <a:pt x="758" y="1100"/>
                        </a:cubicBezTo>
                        <a:cubicBezTo>
                          <a:pt x="770" y="1100"/>
                          <a:pt x="782" y="1099"/>
                          <a:pt x="795" y="1097"/>
                        </a:cubicBezTo>
                        <a:cubicBezTo>
                          <a:pt x="808" y="1095"/>
                          <a:pt x="822" y="1093"/>
                          <a:pt x="836" y="1093"/>
                        </a:cubicBezTo>
                        <a:cubicBezTo>
                          <a:pt x="870" y="1093"/>
                          <a:pt x="906" y="1100"/>
                          <a:pt x="937" y="1106"/>
                        </a:cubicBezTo>
                        <a:cubicBezTo>
                          <a:pt x="875" y="856"/>
                          <a:pt x="857" y="598"/>
                          <a:pt x="902" y="339"/>
                        </a:cubicBezTo>
                        <a:lnTo>
                          <a:pt x="902" y="339"/>
                        </a:lnTo>
                        <a:cubicBezTo>
                          <a:pt x="893" y="517"/>
                          <a:pt x="920" y="696"/>
                          <a:pt x="982" y="865"/>
                        </a:cubicBezTo>
                        <a:cubicBezTo>
                          <a:pt x="1000" y="937"/>
                          <a:pt x="1036" y="1008"/>
                          <a:pt x="1089" y="1061"/>
                        </a:cubicBezTo>
                        <a:cubicBezTo>
                          <a:pt x="1137" y="1109"/>
                          <a:pt x="1199" y="1143"/>
                          <a:pt x="1263" y="1143"/>
                        </a:cubicBezTo>
                        <a:cubicBezTo>
                          <a:pt x="1271" y="1143"/>
                          <a:pt x="1278" y="1143"/>
                          <a:pt x="1285" y="1142"/>
                        </a:cubicBezTo>
                        <a:cubicBezTo>
                          <a:pt x="1187" y="990"/>
                          <a:pt x="1134" y="803"/>
                          <a:pt x="1143" y="624"/>
                        </a:cubicBezTo>
                        <a:lnTo>
                          <a:pt x="1143" y="624"/>
                        </a:lnTo>
                        <a:cubicBezTo>
                          <a:pt x="1196" y="812"/>
                          <a:pt x="1285" y="999"/>
                          <a:pt x="1392" y="1169"/>
                        </a:cubicBezTo>
                        <a:cubicBezTo>
                          <a:pt x="1491" y="1302"/>
                          <a:pt x="1633" y="1400"/>
                          <a:pt x="1803" y="1445"/>
                        </a:cubicBezTo>
                        <a:cubicBezTo>
                          <a:pt x="1830" y="1722"/>
                          <a:pt x="1830" y="1998"/>
                          <a:pt x="1785" y="2275"/>
                        </a:cubicBezTo>
                        <a:cubicBezTo>
                          <a:pt x="1758" y="2453"/>
                          <a:pt x="1624" y="2640"/>
                          <a:pt x="1589" y="2819"/>
                        </a:cubicBezTo>
                        <a:cubicBezTo>
                          <a:pt x="1562" y="2944"/>
                          <a:pt x="1553" y="3078"/>
                          <a:pt x="1562" y="3211"/>
                        </a:cubicBezTo>
                        <a:cubicBezTo>
                          <a:pt x="1571" y="3220"/>
                          <a:pt x="1571" y="3220"/>
                          <a:pt x="1571" y="3220"/>
                        </a:cubicBezTo>
                        <a:cubicBezTo>
                          <a:pt x="1579" y="3276"/>
                          <a:pt x="1630" y="3311"/>
                          <a:pt x="1679" y="3311"/>
                        </a:cubicBezTo>
                        <a:cubicBezTo>
                          <a:pt x="1685" y="3311"/>
                          <a:pt x="1690" y="3310"/>
                          <a:pt x="1696" y="3310"/>
                        </a:cubicBezTo>
                        <a:lnTo>
                          <a:pt x="2820" y="3078"/>
                        </a:lnTo>
                        <a:cubicBezTo>
                          <a:pt x="2882" y="1847"/>
                          <a:pt x="2650" y="1044"/>
                          <a:pt x="2409" y="535"/>
                        </a:cubicBezTo>
                        <a:cubicBezTo>
                          <a:pt x="2409" y="529"/>
                          <a:pt x="2329" y="463"/>
                          <a:pt x="2263" y="463"/>
                        </a:cubicBezTo>
                        <a:cubicBezTo>
                          <a:pt x="2230" y="463"/>
                          <a:pt x="2201" y="479"/>
                          <a:pt x="2186" y="526"/>
                        </a:cubicBezTo>
                        <a:cubicBezTo>
                          <a:pt x="2173" y="569"/>
                          <a:pt x="2163" y="587"/>
                          <a:pt x="2154" y="587"/>
                        </a:cubicBezTo>
                        <a:cubicBezTo>
                          <a:pt x="2113" y="587"/>
                          <a:pt x="2090" y="242"/>
                          <a:pt x="1901" y="169"/>
                        </a:cubicBezTo>
                        <a:cubicBezTo>
                          <a:pt x="1681" y="79"/>
                          <a:pt x="1441" y="35"/>
                          <a:pt x="1204" y="35"/>
                        </a:cubicBezTo>
                        <a:cubicBezTo>
                          <a:pt x="1114" y="35"/>
                          <a:pt x="1025" y="41"/>
                          <a:pt x="937" y="53"/>
                        </a:cubicBezTo>
                        <a:lnTo>
                          <a:pt x="928" y="80"/>
                        </a:lnTo>
                        <a:lnTo>
                          <a:pt x="928" y="89"/>
                        </a:lnTo>
                        <a:lnTo>
                          <a:pt x="920" y="89"/>
                        </a:lnTo>
                        <a:cubicBezTo>
                          <a:pt x="848" y="43"/>
                          <a:pt x="794" y="0"/>
                          <a:pt x="723" y="0"/>
                        </a:cubicBezTo>
                        <a:close/>
                      </a:path>
                    </a:pathLst>
                  </a:custGeom>
                  <a:solidFill>
                    <a:srgbClr val="1A2E3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0" name="Google Shape;650;p32"/>
                  <p:cNvSpPr/>
                  <p:nvPr/>
                </p:nvSpPr>
                <p:spPr>
                  <a:xfrm>
                    <a:off x="7584548" y="2714894"/>
                    <a:ext cx="595284" cy="9729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685" h="6023" extrusionOk="0">
                        <a:moveTo>
                          <a:pt x="3087" y="1"/>
                        </a:moveTo>
                        <a:lnTo>
                          <a:pt x="2391" y="179"/>
                        </a:lnTo>
                        <a:lnTo>
                          <a:pt x="1678" y="402"/>
                        </a:lnTo>
                        <a:lnTo>
                          <a:pt x="1009" y="1375"/>
                        </a:lnTo>
                        <a:cubicBezTo>
                          <a:pt x="652" y="1892"/>
                          <a:pt x="580" y="2142"/>
                          <a:pt x="554" y="2873"/>
                        </a:cubicBezTo>
                        <a:lnTo>
                          <a:pt x="563" y="4176"/>
                        </a:lnTo>
                        <a:lnTo>
                          <a:pt x="1" y="4336"/>
                        </a:lnTo>
                        <a:lnTo>
                          <a:pt x="2882" y="6023"/>
                        </a:lnTo>
                        <a:cubicBezTo>
                          <a:pt x="3016" y="5541"/>
                          <a:pt x="3060" y="5389"/>
                          <a:pt x="3052" y="4890"/>
                        </a:cubicBezTo>
                        <a:lnTo>
                          <a:pt x="3043" y="4560"/>
                        </a:lnTo>
                        <a:cubicBezTo>
                          <a:pt x="3043" y="4560"/>
                          <a:pt x="3337" y="2936"/>
                          <a:pt x="3551" y="1910"/>
                        </a:cubicBezTo>
                        <a:cubicBezTo>
                          <a:pt x="3685" y="1303"/>
                          <a:pt x="3551" y="670"/>
                          <a:pt x="3185" y="179"/>
                        </a:cubicBezTo>
                        <a:lnTo>
                          <a:pt x="3087" y="1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1" name="Google Shape;651;p32"/>
                  <p:cNvSpPr/>
                  <p:nvPr/>
                </p:nvSpPr>
                <p:spPr>
                  <a:xfrm>
                    <a:off x="7660959" y="3344758"/>
                    <a:ext cx="230683" cy="13569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28" h="840" extrusionOk="0">
                        <a:moveTo>
                          <a:pt x="10" y="0"/>
                        </a:moveTo>
                        <a:cubicBezTo>
                          <a:pt x="9" y="0"/>
                          <a:pt x="9" y="0"/>
                          <a:pt x="9" y="0"/>
                        </a:cubicBezTo>
                        <a:cubicBezTo>
                          <a:pt x="0" y="0"/>
                          <a:pt x="322" y="197"/>
                          <a:pt x="714" y="429"/>
                        </a:cubicBezTo>
                        <a:cubicBezTo>
                          <a:pt x="1098" y="655"/>
                          <a:pt x="1413" y="839"/>
                          <a:pt x="1427" y="839"/>
                        </a:cubicBezTo>
                        <a:cubicBezTo>
                          <a:pt x="1428" y="839"/>
                          <a:pt x="1428" y="839"/>
                          <a:pt x="1428" y="839"/>
                        </a:cubicBezTo>
                        <a:cubicBezTo>
                          <a:pt x="1428" y="830"/>
                          <a:pt x="1116" y="643"/>
                          <a:pt x="723" y="411"/>
                        </a:cubicBezTo>
                        <a:cubicBezTo>
                          <a:pt x="339" y="184"/>
                          <a:pt x="24" y="0"/>
                          <a:pt x="10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2" name="Google Shape;652;p32"/>
                  <p:cNvSpPr/>
                  <p:nvPr/>
                </p:nvSpPr>
                <p:spPr>
                  <a:xfrm>
                    <a:off x="7730101" y="3360267"/>
                    <a:ext cx="157181" cy="224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73" h="139" extrusionOk="0">
                        <a:moveTo>
                          <a:pt x="12" y="1"/>
                        </a:moveTo>
                        <a:cubicBezTo>
                          <a:pt x="4" y="1"/>
                          <a:pt x="1" y="1"/>
                          <a:pt x="1" y="2"/>
                        </a:cubicBezTo>
                        <a:cubicBezTo>
                          <a:pt x="1" y="2"/>
                          <a:pt x="215" y="38"/>
                          <a:pt x="482" y="83"/>
                        </a:cubicBezTo>
                        <a:cubicBezTo>
                          <a:pt x="715" y="114"/>
                          <a:pt x="907" y="138"/>
                          <a:pt x="953" y="138"/>
                        </a:cubicBezTo>
                        <a:cubicBezTo>
                          <a:pt x="960" y="138"/>
                          <a:pt x="964" y="137"/>
                          <a:pt x="964" y="136"/>
                        </a:cubicBezTo>
                        <a:cubicBezTo>
                          <a:pt x="973" y="127"/>
                          <a:pt x="750" y="92"/>
                          <a:pt x="491" y="56"/>
                        </a:cubicBezTo>
                        <a:cubicBezTo>
                          <a:pt x="259" y="25"/>
                          <a:pt x="60" y="1"/>
                          <a:pt x="12" y="1"/>
                        </a:cubicBezTo>
                        <a:close/>
                      </a:path>
                    </a:pathLst>
                  </a:custGeom>
                  <a:solidFill>
                    <a:srgbClr val="1A2E3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3" name="Google Shape;653;p32"/>
                  <p:cNvSpPr/>
                  <p:nvPr/>
                </p:nvSpPr>
                <p:spPr>
                  <a:xfrm>
                    <a:off x="7178100" y="3266894"/>
                    <a:ext cx="307092" cy="13278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01" h="822" extrusionOk="0">
                        <a:moveTo>
                          <a:pt x="894" y="0"/>
                        </a:moveTo>
                        <a:cubicBezTo>
                          <a:pt x="812" y="0"/>
                          <a:pt x="730" y="20"/>
                          <a:pt x="661" y="63"/>
                        </a:cubicBezTo>
                        <a:lnTo>
                          <a:pt x="652" y="72"/>
                        </a:lnTo>
                        <a:lnTo>
                          <a:pt x="295" y="215"/>
                        </a:lnTo>
                        <a:lnTo>
                          <a:pt x="54" y="518"/>
                        </a:lnTo>
                        <a:lnTo>
                          <a:pt x="1" y="545"/>
                        </a:lnTo>
                        <a:lnTo>
                          <a:pt x="1839" y="821"/>
                        </a:lnTo>
                        <a:lnTo>
                          <a:pt x="1901" y="108"/>
                        </a:lnTo>
                        <a:lnTo>
                          <a:pt x="1526" y="179"/>
                        </a:lnTo>
                        <a:cubicBezTo>
                          <a:pt x="1366" y="134"/>
                          <a:pt x="1187" y="72"/>
                          <a:pt x="1054" y="27"/>
                        </a:cubicBezTo>
                        <a:cubicBezTo>
                          <a:pt x="1003" y="9"/>
                          <a:pt x="948" y="0"/>
                          <a:pt x="894" y="0"/>
                        </a:cubicBezTo>
                        <a:close/>
                      </a:path>
                    </a:pathLst>
                  </a:custGeom>
                  <a:solidFill>
                    <a:srgbClr val="FEBE9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4" name="Google Shape;654;p32"/>
                  <p:cNvSpPr/>
                  <p:nvPr/>
                </p:nvSpPr>
                <p:spPr>
                  <a:xfrm>
                    <a:off x="7451919" y="2755281"/>
                    <a:ext cx="694794" cy="69883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01" h="4326" extrusionOk="0">
                        <a:moveTo>
                          <a:pt x="3596" y="1"/>
                        </a:moveTo>
                        <a:cubicBezTo>
                          <a:pt x="2749" y="99"/>
                          <a:pt x="2775" y="741"/>
                          <a:pt x="2775" y="741"/>
                        </a:cubicBezTo>
                        <a:lnTo>
                          <a:pt x="2525" y="2873"/>
                        </a:lnTo>
                        <a:lnTo>
                          <a:pt x="19" y="3177"/>
                        </a:lnTo>
                        <a:lnTo>
                          <a:pt x="1" y="4051"/>
                        </a:lnTo>
                        <a:cubicBezTo>
                          <a:pt x="1" y="4051"/>
                          <a:pt x="1642" y="4211"/>
                          <a:pt x="2383" y="4310"/>
                        </a:cubicBezTo>
                        <a:cubicBezTo>
                          <a:pt x="2466" y="4321"/>
                          <a:pt x="2545" y="4326"/>
                          <a:pt x="2618" y="4326"/>
                        </a:cubicBezTo>
                        <a:cubicBezTo>
                          <a:pt x="3198" y="4326"/>
                          <a:pt x="3493" y="3999"/>
                          <a:pt x="3801" y="3596"/>
                        </a:cubicBezTo>
                        <a:cubicBezTo>
                          <a:pt x="4033" y="3293"/>
                          <a:pt x="4176" y="2392"/>
                          <a:pt x="4247" y="1615"/>
                        </a:cubicBezTo>
                        <a:cubicBezTo>
                          <a:pt x="4301" y="1027"/>
                          <a:pt x="4078" y="447"/>
                          <a:pt x="3641" y="45"/>
                        </a:cubicBezTo>
                        <a:lnTo>
                          <a:pt x="3596" y="1"/>
                        </a:lnTo>
                        <a:close/>
                      </a:path>
                    </a:pathLst>
                  </a:cu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5" name="Google Shape;655;p32"/>
                  <p:cNvSpPr/>
                  <p:nvPr/>
                </p:nvSpPr>
                <p:spPr>
                  <a:xfrm>
                    <a:off x="7854006" y="3220853"/>
                    <a:ext cx="26170" cy="6494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2" h="402" extrusionOk="0">
                        <a:moveTo>
                          <a:pt x="10" y="0"/>
                        </a:moveTo>
                        <a:lnTo>
                          <a:pt x="10" y="0"/>
                        </a:lnTo>
                        <a:cubicBezTo>
                          <a:pt x="1" y="0"/>
                          <a:pt x="54" y="89"/>
                          <a:pt x="99" y="196"/>
                        </a:cubicBezTo>
                        <a:cubicBezTo>
                          <a:pt x="135" y="312"/>
                          <a:pt x="152" y="402"/>
                          <a:pt x="161" y="402"/>
                        </a:cubicBezTo>
                        <a:cubicBezTo>
                          <a:pt x="161" y="259"/>
                          <a:pt x="108" y="116"/>
                          <a:pt x="10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56" name="Google Shape;656;p32"/>
                  <p:cNvSpPr/>
                  <p:nvPr/>
                </p:nvSpPr>
                <p:spPr>
                  <a:xfrm>
                    <a:off x="7446265" y="2817314"/>
                    <a:ext cx="698994" cy="63857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27" h="3953" extrusionOk="0">
                        <a:moveTo>
                          <a:pt x="2891" y="0"/>
                        </a:moveTo>
                        <a:lnTo>
                          <a:pt x="2891" y="0"/>
                        </a:lnTo>
                        <a:cubicBezTo>
                          <a:pt x="2882" y="9"/>
                          <a:pt x="2882" y="9"/>
                          <a:pt x="2882" y="18"/>
                        </a:cubicBezTo>
                        <a:cubicBezTo>
                          <a:pt x="2882" y="20"/>
                          <a:pt x="2881" y="23"/>
                          <a:pt x="2880" y="25"/>
                        </a:cubicBezTo>
                        <a:lnTo>
                          <a:pt x="2880" y="25"/>
                        </a:lnTo>
                        <a:cubicBezTo>
                          <a:pt x="2884" y="17"/>
                          <a:pt x="2887" y="9"/>
                          <a:pt x="2891" y="0"/>
                        </a:cubicBezTo>
                        <a:close/>
                        <a:moveTo>
                          <a:pt x="2880" y="25"/>
                        </a:moveTo>
                        <a:cubicBezTo>
                          <a:pt x="2859" y="77"/>
                          <a:pt x="2844" y="123"/>
                          <a:pt x="2828" y="170"/>
                        </a:cubicBezTo>
                        <a:cubicBezTo>
                          <a:pt x="2810" y="232"/>
                          <a:pt x="2792" y="295"/>
                          <a:pt x="2784" y="384"/>
                        </a:cubicBezTo>
                        <a:cubicBezTo>
                          <a:pt x="2801" y="304"/>
                          <a:pt x="2819" y="232"/>
                          <a:pt x="2837" y="179"/>
                        </a:cubicBezTo>
                        <a:cubicBezTo>
                          <a:pt x="2846" y="116"/>
                          <a:pt x="2864" y="81"/>
                          <a:pt x="2873" y="54"/>
                        </a:cubicBezTo>
                        <a:cubicBezTo>
                          <a:pt x="2873" y="40"/>
                          <a:pt x="2878" y="32"/>
                          <a:pt x="2880" y="25"/>
                        </a:cubicBezTo>
                        <a:close/>
                        <a:moveTo>
                          <a:pt x="4327" y="875"/>
                        </a:moveTo>
                        <a:cubicBezTo>
                          <a:pt x="4318" y="901"/>
                          <a:pt x="4318" y="928"/>
                          <a:pt x="4309" y="973"/>
                        </a:cubicBezTo>
                        <a:cubicBezTo>
                          <a:pt x="4318" y="928"/>
                          <a:pt x="4327" y="901"/>
                          <a:pt x="4327" y="875"/>
                        </a:cubicBezTo>
                        <a:close/>
                        <a:moveTo>
                          <a:pt x="2784" y="384"/>
                        </a:moveTo>
                        <a:cubicBezTo>
                          <a:pt x="2766" y="464"/>
                          <a:pt x="2757" y="562"/>
                          <a:pt x="2739" y="669"/>
                        </a:cubicBezTo>
                        <a:cubicBezTo>
                          <a:pt x="2694" y="1105"/>
                          <a:pt x="2615" y="1727"/>
                          <a:pt x="2526" y="2481"/>
                        </a:cubicBezTo>
                        <a:lnTo>
                          <a:pt x="2526" y="2481"/>
                        </a:lnTo>
                        <a:lnTo>
                          <a:pt x="36" y="2775"/>
                        </a:lnTo>
                        <a:lnTo>
                          <a:pt x="18" y="2775"/>
                        </a:lnTo>
                        <a:lnTo>
                          <a:pt x="18" y="2793"/>
                        </a:lnTo>
                        <a:cubicBezTo>
                          <a:pt x="18" y="3069"/>
                          <a:pt x="9" y="3363"/>
                          <a:pt x="0" y="3667"/>
                        </a:cubicBezTo>
                        <a:lnTo>
                          <a:pt x="0" y="3685"/>
                        </a:lnTo>
                        <a:lnTo>
                          <a:pt x="18" y="3685"/>
                        </a:lnTo>
                        <a:lnTo>
                          <a:pt x="312" y="3711"/>
                        </a:lnTo>
                        <a:cubicBezTo>
                          <a:pt x="741" y="3756"/>
                          <a:pt x="1160" y="3792"/>
                          <a:pt x="1561" y="3836"/>
                        </a:cubicBezTo>
                        <a:cubicBezTo>
                          <a:pt x="1758" y="3863"/>
                          <a:pt x="1954" y="3881"/>
                          <a:pt x="2150" y="3908"/>
                        </a:cubicBezTo>
                        <a:cubicBezTo>
                          <a:pt x="2337" y="3934"/>
                          <a:pt x="2534" y="3952"/>
                          <a:pt x="2721" y="3952"/>
                        </a:cubicBezTo>
                        <a:cubicBezTo>
                          <a:pt x="2819" y="3943"/>
                          <a:pt x="2908" y="3926"/>
                          <a:pt x="2998" y="3899"/>
                        </a:cubicBezTo>
                        <a:cubicBezTo>
                          <a:pt x="3087" y="3872"/>
                          <a:pt x="3167" y="3836"/>
                          <a:pt x="3247" y="3792"/>
                        </a:cubicBezTo>
                        <a:cubicBezTo>
                          <a:pt x="3390" y="3702"/>
                          <a:pt x="3524" y="3587"/>
                          <a:pt x="3631" y="3453"/>
                        </a:cubicBezTo>
                        <a:cubicBezTo>
                          <a:pt x="3685" y="3390"/>
                          <a:pt x="3738" y="3328"/>
                          <a:pt x="3783" y="3265"/>
                        </a:cubicBezTo>
                        <a:lnTo>
                          <a:pt x="3818" y="3221"/>
                        </a:lnTo>
                        <a:cubicBezTo>
                          <a:pt x="3836" y="3203"/>
                          <a:pt x="3845" y="3185"/>
                          <a:pt x="3854" y="3167"/>
                        </a:cubicBezTo>
                        <a:lnTo>
                          <a:pt x="3890" y="3123"/>
                        </a:lnTo>
                        <a:cubicBezTo>
                          <a:pt x="3899" y="3105"/>
                          <a:pt x="3908" y="3087"/>
                          <a:pt x="3916" y="3069"/>
                        </a:cubicBezTo>
                        <a:cubicBezTo>
                          <a:pt x="3979" y="2935"/>
                          <a:pt x="4024" y="2793"/>
                          <a:pt x="4059" y="2650"/>
                        </a:cubicBezTo>
                        <a:cubicBezTo>
                          <a:pt x="4122" y="2400"/>
                          <a:pt x="4166" y="2150"/>
                          <a:pt x="4193" y="1900"/>
                        </a:cubicBezTo>
                        <a:cubicBezTo>
                          <a:pt x="4229" y="1677"/>
                          <a:pt x="4247" y="1490"/>
                          <a:pt x="4264" y="1330"/>
                        </a:cubicBezTo>
                        <a:cubicBezTo>
                          <a:pt x="4282" y="1178"/>
                          <a:pt x="4300" y="1053"/>
                          <a:pt x="4309" y="973"/>
                        </a:cubicBezTo>
                        <a:lnTo>
                          <a:pt x="4309" y="973"/>
                        </a:lnTo>
                        <a:cubicBezTo>
                          <a:pt x="4291" y="1053"/>
                          <a:pt x="4273" y="1169"/>
                          <a:pt x="4255" y="1330"/>
                        </a:cubicBezTo>
                        <a:cubicBezTo>
                          <a:pt x="4238" y="1481"/>
                          <a:pt x="4211" y="1677"/>
                          <a:pt x="4184" y="1900"/>
                        </a:cubicBezTo>
                        <a:cubicBezTo>
                          <a:pt x="4148" y="2150"/>
                          <a:pt x="4104" y="2400"/>
                          <a:pt x="4041" y="2641"/>
                        </a:cubicBezTo>
                        <a:cubicBezTo>
                          <a:pt x="4006" y="2784"/>
                          <a:pt x="3961" y="2926"/>
                          <a:pt x="3899" y="3051"/>
                        </a:cubicBezTo>
                        <a:cubicBezTo>
                          <a:pt x="3890" y="3069"/>
                          <a:pt x="3881" y="3087"/>
                          <a:pt x="3872" y="3105"/>
                        </a:cubicBezTo>
                        <a:lnTo>
                          <a:pt x="3836" y="3158"/>
                        </a:lnTo>
                        <a:cubicBezTo>
                          <a:pt x="3827" y="3167"/>
                          <a:pt x="3818" y="3185"/>
                          <a:pt x="3809" y="3203"/>
                        </a:cubicBezTo>
                        <a:lnTo>
                          <a:pt x="3774" y="3248"/>
                        </a:lnTo>
                        <a:cubicBezTo>
                          <a:pt x="3720" y="3310"/>
                          <a:pt x="3667" y="3372"/>
                          <a:pt x="3613" y="3435"/>
                        </a:cubicBezTo>
                        <a:cubicBezTo>
                          <a:pt x="3506" y="3569"/>
                          <a:pt x="3381" y="3685"/>
                          <a:pt x="3238" y="3774"/>
                        </a:cubicBezTo>
                        <a:cubicBezTo>
                          <a:pt x="3158" y="3818"/>
                          <a:pt x="3078" y="3854"/>
                          <a:pt x="2989" y="3881"/>
                        </a:cubicBezTo>
                        <a:cubicBezTo>
                          <a:pt x="2908" y="3899"/>
                          <a:pt x="2810" y="3917"/>
                          <a:pt x="2721" y="3926"/>
                        </a:cubicBezTo>
                        <a:cubicBezTo>
                          <a:pt x="2534" y="3926"/>
                          <a:pt x="2346" y="3908"/>
                          <a:pt x="2159" y="3881"/>
                        </a:cubicBezTo>
                        <a:cubicBezTo>
                          <a:pt x="1963" y="3854"/>
                          <a:pt x="1767" y="3827"/>
                          <a:pt x="1561" y="3810"/>
                        </a:cubicBezTo>
                        <a:cubicBezTo>
                          <a:pt x="1160" y="3765"/>
                          <a:pt x="750" y="3720"/>
                          <a:pt x="321" y="3685"/>
                        </a:cubicBezTo>
                        <a:lnTo>
                          <a:pt x="27" y="3650"/>
                        </a:lnTo>
                        <a:lnTo>
                          <a:pt x="27" y="3650"/>
                        </a:lnTo>
                        <a:cubicBezTo>
                          <a:pt x="36" y="3359"/>
                          <a:pt x="44" y="3075"/>
                          <a:pt x="45" y="2800"/>
                        </a:cubicBezTo>
                        <a:lnTo>
                          <a:pt x="45" y="2800"/>
                        </a:lnTo>
                        <a:lnTo>
                          <a:pt x="2534" y="2498"/>
                        </a:lnTo>
                        <a:lnTo>
                          <a:pt x="2543" y="2498"/>
                        </a:lnTo>
                        <a:lnTo>
                          <a:pt x="2543" y="2489"/>
                        </a:lnTo>
                        <a:cubicBezTo>
                          <a:pt x="2632" y="1731"/>
                          <a:pt x="2703" y="1106"/>
                          <a:pt x="2748" y="669"/>
                        </a:cubicBezTo>
                        <a:cubicBezTo>
                          <a:pt x="2766" y="562"/>
                          <a:pt x="2775" y="464"/>
                          <a:pt x="2784" y="384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657" name="Google Shape;657;p32"/>
                <p:cNvSpPr/>
                <p:nvPr/>
              </p:nvSpPr>
              <p:spPr>
                <a:xfrm>
                  <a:off x="5878155" y="2907253"/>
                  <a:ext cx="24251" cy="211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" h="156" extrusionOk="0">
                      <a:moveTo>
                        <a:pt x="82" y="1"/>
                      </a:moveTo>
                      <a:cubicBezTo>
                        <a:pt x="45" y="1"/>
                        <a:pt x="17" y="26"/>
                        <a:pt x="9" y="65"/>
                      </a:cubicBezTo>
                      <a:cubicBezTo>
                        <a:pt x="0" y="109"/>
                        <a:pt x="36" y="154"/>
                        <a:pt x="81" y="154"/>
                      </a:cubicBezTo>
                      <a:cubicBezTo>
                        <a:pt x="86" y="155"/>
                        <a:pt x="92" y="156"/>
                        <a:pt x="97" y="156"/>
                      </a:cubicBezTo>
                      <a:cubicBezTo>
                        <a:pt x="134" y="156"/>
                        <a:pt x="162" y="130"/>
                        <a:pt x="170" y="92"/>
                      </a:cubicBezTo>
                      <a:cubicBezTo>
                        <a:pt x="179" y="47"/>
                        <a:pt x="143" y="11"/>
                        <a:pt x="99" y="2"/>
                      </a:cubicBezTo>
                      <a:cubicBezTo>
                        <a:pt x="93" y="1"/>
                        <a:pt x="87" y="1"/>
                        <a:pt x="82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8" name="Google Shape;658;p32"/>
                <p:cNvSpPr/>
                <p:nvPr/>
              </p:nvSpPr>
              <p:spPr>
                <a:xfrm>
                  <a:off x="5876936" y="2868370"/>
                  <a:ext cx="46063" cy="140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" h="104" extrusionOk="0">
                      <a:moveTo>
                        <a:pt x="137" y="0"/>
                      </a:moveTo>
                      <a:cubicBezTo>
                        <a:pt x="103" y="0"/>
                        <a:pt x="70" y="11"/>
                        <a:pt x="36" y="31"/>
                      </a:cubicBezTo>
                      <a:cubicBezTo>
                        <a:pt x="9" y="48"/>
                        <a:pt x="0" y="66"/>
                        <a:pt x="0" y="66"/>
                      </a:cubicBezTo>
                      <a:cubicBezTo>
                        <a:pt x="2" y="69"/>
                        <a:pt x="5" y="71"/>
                        <a:pt x="10" y="71"/>
                      </a:cubicBezTo>
                      <a:cubicBezTo>
                        <a:pt x="29" y="71"/>
                        <a:pt x="75" y="47"/>
                        <a:pt x="137" y="47"/>
                      </a:cubicBezTo>
                      <a:cubicBezTo>
                        <a:pt x="145" y="47"/>
                        <a:pt x="153" y="48"/>
                        <a:pt x="161" y="48"/>
                      </a:cubicBezTo>
                      <a:cubicBezTo>
                        <a:pt x="250" y="65"/>
                        <a:pt x="303" y="103"/>
                        <a:pt x="325" y="103"/>
                      </a:cubicBezTo>
                      <a:cubicBezTo>
                        <a:pt x="327" y="103"/>
                        <a:pt x="329" y="103"/>
                        <a:pt x="331" y="102"/>
                      </a:cubicBezTo>
                      <a:cubicBezTo>
                        <a:pt x="339" y="93"/>
                        <a:pt x="331" y="75"/>
                        <a:pt x="295" y="57"/>
                      </a:cubicBezTo>
                      <a:cubicBezTo>
                        <a:pt x="259" y="22"/>
                        <a:pt x="215" y="4"/>
                        <a:pt x="170" y="4"/>
                      </a:cubicBezTo>
                      <a:cubicBezTo>
                        <a:pt x="159" y="2"/>
                        <a:pt x="148" y="0"/>
                        <a:pt x="13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9" name="Google Shape;659;p32"/>
                <p:cNvSpPr/>
                <p:nvPr/>
              </p:nvSpPr>
              <p:spPr>
                <a:xfrm>
                  <a:off x="5983288" y="2913350"/>
                  <a:ext cx="23167" cy="223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" h="165" extrusionOk="0">
                      <a:moveTo>
                        <a:pt x="85" y="1"/>
                      </a:moveTo>
                      <a:cubicBezTo>
                        <a:pt x="45" y="1"/>
                        <a:pt x="9" y="33"/>
                        <a:pt x="1" y="73"/>
                      </a:cubicBezTo>
                      <a:cubicBezTo>
                        <a:pt x="1" y="118"/>
                        <a:pt x="27" y="154"/>
                        <a:pt x="72" y="162"/>
                      </a:cubicBezTo>
                      <a:cubicBezTo>
                        <a:pt x="78" y="164"/>
                        <a:pt x="83" y="164"/>
                        <a:pt x="89" y="164"/>
                      </a:cubicBezTo>
                      <a:cubicBezTo>
                        <a:pt x="127" y="164"/>
                        <a:pt x="162" y="139"/>
                        <a:pt x="170" y="100"/>
                      </a:cubicBezTo>
                      <a:cubicBezTo>
                        <a:pt x="170" y="55"/>
                        <a:pt x="143" y="11"/>
                        <a:pt x="99" y="2"/>
                      </a:cubicBezTo>
                      <a:cubicBezTo>
                        <a:pt x="94" y="1"/>
                        <a:pt x="89" y="1"/>
                        <a:pt x="8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0" name="Google Shape;660;p32"/>
                <p:cNvSpPr/>
                <p:nvPr/>
              </p:nvSpPr>
              <p:spPr>
                <a:xfrm>
                  <a:off x="5996566" y="2877312"/>
                  <a:ext cx="46063" cy="147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0" h="109" extrusionOk="0">
                      <a:moveTo>
                        <a:pt x="170" y="0"/>
                      </a:moveTo>
                      <a:cubicBezTo>
                        <a:pt x="126" y="0"/>
                        <a:pt x="81" y="9"/>
                        <a:pt x="36" y="36"/>
                      </a:cubicBezTo>
                      <a:cubicBezTo>
                        <a:pt x="10" y="54"/>
                        <a:pt x="1" y="72"/>
                        <a:pt x="1" y="72"/>
                      </a:cubicBezTo>
                      <a:cubicBezTo>
                        <a:pt x="2" y="75"/>
                        <a:pt x="5" y="76"/>
                        <a:pt x="10" y="76"/>
                      </a:cubicBezTo>
                      <a:cubicBezTo>
                        <a:pt x="32" y="76"/>
                        <a:pt x="83" y="53"/>
                        <a:pt x="146" y="53"/>
                      </a:cubicBezTo>
                      <a:cubicBezTo>
                        <a:pt x="154" y="53"/>
                        <a:pt x="162" y="53"/>
                        <a:pt x="170" y="54"/>
                      </a:cubicBezTo>
                      <a:cubicBezTo>
                        <a:pt x="253" y="62"/>
                        <a:pt x="312" y="108"/>
                        <a:pt x="328" y="108"/>
                      </a:cubicBezTo>
                      <a:cubicBezTo>
                        <a:pt x="329" y="108"/>
                        <a:pt x="330" y="108"/>
                        <a:pt x="331" y="107"/>
                      </a:cubicBezTo>
                      <a:cubicBezTo>
                        <a:pt x="340" y="98"/>
                        <a:pt x="331" y="81"/>
                        <a:pt x="304" y="63"/>
                      </a:cubicBezTo>
                      <a:cubicBezTo>
                        <a:pt x="268" y="27"/>
                        <a:pt x="215" y="9"/>
                        <a:pt x="17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1" name="Google Shape;661;p32"/>
                <p:cNvSpPr/>
                <p:nvPr/>
              </p:nvSpPr>
              <p:spPr>
                <a:xfrm>
                  <a:off x="5913245" y="2862815"/>
                  <a:ext cx="48366" cy="1003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7" h="741" extrusionOk="0">
                      <a:moveTo>
                        <a:pt x="348" y="0"/>
                      </a:moveTo>
                      <a:lnTo>
                        <a:pt x="348" y="0"/>
                      </a:lnTo>
                      <a:cubicBezTo>
                        <a:pt x="259" y="134"/>
                        <a:pt x="179" y="277"/>
                        <a:pt x="116" y="420"/>
                      </a:cubicBezTo>
                      <a:lnTo>
                        <a:pt x="27" y="589"/>
                      </a:lnTo>
                      <a:cubicBezTo>
                        <a:pt x="9" y="616"/>
                        <a:pt x="0" y="651"/>
                        <a:pt x="9" y="678"/>
                      </a:cubicBezTo>
                      <a:cubicBezTo>
                        <a:pt x="9" y="696"/>
                        <a:pt x="27" y="714"/>
                        <a:pt x="45" y="714"/>
                      </a:cubicBezTo>
                      <a:cubicBezTo>
                        <a:pt x="54" y="723"/>
                        <a:pt x="63" y="723"/>
                        <a:pt x="80" y="723"/>
                      </a:cubicBezTo>
                      <a:cubicBezTo>
                        <a:pt x="125" y="741"/>
                        <a:pt x="179" y="741"/>
                        <a:pt x="223" y="741"/>
                      </a:cubicBezTo>
                      <a:cubicBezTo>
                        <a:pt x="179" y="723"/>
                        <a:pt x="134" y="705"/>
                        <a:pt x="80" y="696"/>
                      </a:cubicBezTo>
                      <a:cubicBezTo>
                        <a:pt x="63" y="696"/>
                        <a:pt x="36" y="687"/>
                        <a:pt x="36" y="669"/>
                      </a:cubicBezTo>
                      <a:cubicBezTo>
                        <a:pt x="36" y="643"/>
                        <a:pt x="45" y="625"/>
                        <a:pt x="63" y="607"/>
                      </a:cubicBezTo>
                      <a:lnTo>
                        <a:pt x="143" y="437"/>
                      </a:lnTo>
                      <a:cubicBezTo>
                        <a:pt x="268" y="196"/>
                        <a:pt x="357" y="0"/>
                        <a:pt x="34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2" name="Google Shape;662;p32"/>
                <p:cNvSpPr/>
                <p:nvPr/>
              </p:nvSpPr>
              <p:spPr>
                <a:xfrm>
                  <a:off x="5943457" y="2982851"/>
                  <a:ext cx="41186" cy="345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4" h="255" extrusionOk="0">
                      <a:moveTo>
                        <a:pt x="140" y="1"/>
                      </a:moveTo>
                      <a:cubicBezTo>
                        <a:pt x="91" y="1"/>
                        <a:pt x="46" y="26"/>
                        <a:pt x="18" y="69"/>
                      </a:cubicBezTo>
                      <a:cubicBezTo>
                        <a:pt x="0" y="87"/>
                        <a:pt x="0" y="113"/>
                        <a:pt x="0" y="140"/>
                      </a:cubicBezTo>
                      <a:cubicBezTo>
                        <a:pt x="9" y="158"/>
                        <a:pt x="0" y="149"/>
                        <a:pt x="9" y="158"/>
                      </a:cubicBezTo>
                      <a:cubicBezTo>
                        <a:pt x="45" y="194"/>
                        <a:pt x="80" y="229"/>
                        <a:pt x="125" y="247"/>
                      </a:cubicBezTo>
                      <a:cubicBezTo>
                        <a:pt x="139" y="252"/>
                        <a:pt x="154" y="254"/>
                        <a:pt x="168" y="254"/>
                      </a:cubicBezTo>
                      <a:cubicBezTo>
                        <a:pt x="206" y="254"/>
                        <a:pt x="242" y="238"/>
                        <a:pt x="268" y="211"/>
                      </a:cubicBezTo>
                      <a:cubicBezTo>
                        <a:pt x="295" y="176"/>
                        <a:pt x="303" y="122"/>
                        <a:pt x="286" y="78"/>
                      </a:cubicBezTo>
                      <a:cubicBezTo>
                        <a:pt x="259" y="33"/>
                        <a:pt x="223" y="6"/>
                        <a:pt x="179" y="6"/>
                      </a:cubicBezTo>
                      <a:cubicBezTo>
                        <a:pt x="166" y="3"/>
                        <a:pt x="152" y="1"/>
                        <a:pt x="140" y="1"/>
                      </a:cubicBezTo>
                      <a:close/>
                    </a:path>
                  </a:pathLst>
                </a:custGeom>
                <a:solidFill>
                  <a:srgbClr val="FE996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3" name="Google Shape;663;p32"/>
                <p:cNvSpPr/>
                <p:nvPr/>
              </p:nvSpPr>
              <p:spPr>
                <a:xfrm>
                  <a:off x="5938580" y="2976348"/>
                  <a:ext cx="44844" cy="319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1" h="236" extrusionOk="0">
                      <a:moveTo>
                        <a:pt x="313" y="1"/>
                      </a:moveTo>
                      <a:cubicBezTo>
                        <a:pt x="295" y="1"/>
                        <a:pt x="286" y="90"/>
                        <a:pt x="197" y="152"/>
                      </a:cubicBezTo>
                      <a:cubicBezTo>
                        <a:pt x="108" y="215"/>
                        <a:pt x="0" y="188"/>
                        <a:pt x="0" y="206"/>
                      </a:cubicBezTo>
                      <a:cubicBezTo>
                        <a:pt x="0" y="215"/>
                        <a:pt x="18" y="224"/>
                        <a:pt x="63" y="233"/>
                      </a:cubicBezTo>
                      <a:cubicBezTo>
                        <a:pt x="72" y="234"/>
                        <a:pt x="82" y="235"/>
                        <a:pt x="92" y="235"/>
                      </a:cubicBezTo>
                      <a:cubicBezTo>
                        <a:pt x="138" y="235"/>
                        <a:pt x="187" y="219"/>
                        <a:pt x="223" y="197"/>
                      </a:cubicBezTo>
                      <a:cubicBezTo>
                        <a:pt x="268" y="161"/>
                        <a:pt x="304" y="117"/>
                        <a:pt x="313" y="63"/>
                      </a:cubicBezTo>
                      <a:cubicBezTo>
                        <a:pt x="331" y="28"/>
                        <a:pt x="322" y="1"/>
                        <a:pt x="31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4" name="Google Shape;664;p32"/>
                <p:cNvSpPr/>
                <p:nvPr/>
              </p:nvSpPr>
              <p:spPr>
                <a:xfrm>
                  <a:off x="5995346" y="2836667"/>
                  <a:ext cx="54598" cy="219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3" h="162" extrusionOk="0">
                      <a:moveTo>
                        <a:pt x="130" y="0"/>
                      </a:moveTo>
                      <a:cubicBezTo>
                        <a:pt x="108" y="0"/>
                        <a:pt x="85" y="2"/>
                        <a:pt x="63" y="6"/>
                      </a:cubicBezTo>
                      <a:cubicBezTo>
                        <a:pt x="19" y="15"/>
                        <a:pt x="1" y="33"/>
                        <a:pt x="1" y="42"/>
                      </a:cubicBezTo>
                      <a:cubicBezTo>
                        <a:pt x="1" y="68"/>
                        <a:pt x="99" y="68"/>
                        <a:pt x="197" y="104"/>
                      </a:cubicBezTo>
                      <a:cubicBezTo>
                        <a:pt x="280" y="127"/>
                        <a:pt x="349" y="162"/>
                        <a:pt x="380" y="162"/>
                      </a:cubicBezTo>
                      <a:cubicBezTo>
                        <a:pt x="386" y="162"/>
                        <a:pt x="390" y="160"/>
                        <a:pt x="393" y="158"/>
                      </a:cubicBezTo>
                      <a:cubicBezTo>
                        <a:pt x="402" y="149"/>
                        <a:pt x="393" y="122"/>
                        <a:pt x="367" y="95"/>
                      </a:cubicBezTo>
                      <a:cubicBezTo>
                        <a:pt x="322" y="59"/>
                        <a:pt x="277" y="33"/>
                        <a:pt x="224" y="15"/>
                      </a:cubicBezTo>
                      <a:cubicBezTo>
                        <a:pt x="192" y="4"/>
                        <a:pt x="161" y="0"/>
                        <a:pt x="13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5" name="Google Shape;665;p32"/>
                <p:cNvSpPr/>
                <p:nvPr/>
              </p:nvSpPr>
              <p:spPr>
                <a:xfrm>
                  <a:off x="5879375" y="2830164"/>
                  <a:ext cx="47283" cy="154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9" h="114" extrusionOk="0">
                      <a:moveTo>
                        <a:pt x="170" y="0"/>
                      </a:moveTo>
                      <a:cubicBezTo>
                        <a:pt x="116" y="9"/>
                        <a:pt x="72" y="27"/>
                        <a:pt x="36" y="54"/>
                      </a:cubicBezTo>
                      <a:cubicBezTo>
                        <a:pt x="9" y="81"/>
                        <a:pt x="0" y="98"/>
                        <a:pt x="9" y="107"/>
                      </a:cubicBezTo>
                      <a:cubicBezTo>
                        <a:pt x="14" y="112"/>
                        <a:pt x="21" y="114"/>
                        <a:pt x="31" y="114"/>
                      </a:cubicBezTo>
                      <a:cubicBezTo>
                        <a:pt x="60" y="114"/>
                        <a:pt x="112" y="98"/>
                        <a:pt x="179" y="98"/>
                      </a:cubicBezTo>
                      <a:cubicBezTo>
                        <a:pt x="259" y="90"/>
                        <a:pt x="330" y="98"/>
                        <a:pt x="348" y="72"/>
                      </a:cubicBezTo>
                      <a:cubicBezTo>
                        <a:pt x="348" y="63"/>
                        <a:pt x="339" y="45"/>
                        <a:pt x="304" y="27"/>
                      </a:cubicBezTo>
                      <a:cubicBezTo>
                        <a:pt x="259" y="9"/>
                        <a:pt x="214" y="0"/>
                        <a:pt x="17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666" name="Google Shape;666;p32"/>
            <p:cNvGrpSpPr/>
            <p:nvPr/>
          </p:nvGrpSpPr>
          <p:grpSpPr>
            <a:xfrm>
              <a:off x="3658310" y="3631672"/>
              <a:ext cx="1223194" cy="281723"/>
              <a:chOff x="2320995" y="3486003"/>
              <a:chExt cx="1223194" cy="281723"/>
            </a:xfrm>
          </p:grpSpPr>
          <p:sp>
            <p:nvSpPr>
              <p:cNvPr id="667" name="Google Shape;667;p32"/>
              <p:cNvSpPr/>
              <p:nvPr/>
            </p:nvSpPr>
            <p:spPr>
              <a:xfrm>
                <a:off x="2320995" y="3486003"/>
                <a:ext cx="95974" cy="52089"/>
              </a:xfrm>
              <a:custGeom>
                <a:avLst/>
                <a:gdLst/>
                <a:ahLst/>
                <a:cxnLst/>
                <a:rect l="l" t="t" r="r" b="b"/>
                <a:pathLst>
                  <a:path w="643" h="349" extrusionOk="0">
                    <a:moveTo>
                      <a:pt x="643" y="0"/>
                    </a:moveTo>
                    <a:cubicBezTo>
                      <a:pt x="616" y="0"/>
                      <a:pt x="589" y="0"/>
                      <a:pt x="563" y="9"/>
                    </a:cubicBezTo>
                    <a:cubicBezTo>
                      <a:pt x="518" y="9"/>
                      <a:pt x="447" y="27"/>
                      <a:pt x="366" y="36"/>
                    </a:cubicBezTo>
                    <a:cubicBezTo>
                      <a:pt x="340" y="63"/>
                      <a:pt x="313" y="81"/>
                      <a:pt x="286" y="98"/>
                    </a:cubicBezTo>
                    <a:cubicBezTo>
                      <a:pt x="206" y="170"/>
                      <a:pt x="134" y="223"/>
                      <a:pt x="81" y="268"/>
                    </a:cubicBezTo>
                    <a:cubicBezTo>
                      <a:pt x="54" y="295"/>
                      <a:pt x="27" y="313"/>
                      <a:pt x="1" y="348"/>
                    </a:cubicBezTo>
                    <a:cubicBezTo>
                      <a:pt x="27" y="330"/>
                      <a:pt x="63" y="313"/>
                      <a:pt x="90" y="286"/>
                    </a:cubicBezTo>
                    <a:cubicBezTo>
                      <a:pt x="143" y="250"/>
                      <a:pt x="215" y="188"/>
                      <a:pt x="304" y="125"/>
                    </a:cubicBezTo>
                    <a:lnTo>
                      <a:pt x="375" y="63"/>
                    </a:lnTo>
                    <a:cubicBezTo>
                      <a:pt x="456" y="45"/>
                      <a:pt x="518" y="27"/>
                      <a:pt x="572" y="18"/>
                    </a:cubicBezTo>
                    <a:cubicBezTo>
                      <a:pt x="598" y="18"/>
                      <a:pt x="625" y="9"/>
                      <a:pt x="64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32"/>
              <p:cNvSpPr/>
              <p:nvPr/>
            </p:nvSpPr>
            <p:spPr>
              <a:xfrm>
                <a:off x="2343682" y="3515257"/>
                <a:ext cx="88063" cy="32089"/>
              </a:xfrm>
              <a:custGeom>
                <a:avLst/>
                <a:gdLst/>
                <a:ahLst/>
                <a:cxnLst/>
                <a:rect l="l" t="t" r="r" b="b"/>
                <a:pathLst>
                  <a:path w="590" h="215" extrusionOk="0">
                    <a:moveTo>
                      <a:pt x="589" y="1"/>
                    </a:moveTo>
                    <a:cubicBezTo>
                      <a:pt x="509" y="1"/>
                      <a:pt x="428" y="1"/>
                      <a:pt x="339" y="10"/>
                    </a:cubicBezTo>
                    <a:lnTo>
                      <a:pt x="277" y="45"/>
                    </a:lnTo>
                    <a:cubicBezTo>
                      <a:pt x="179" y="99"/>
                      <a:pt x="81" y="152"/>
                      <a:pt x="0" y="215"/>
                    </a:cubicBezTo>
                    <a:cubicBezTo>
                      <a:pt x="98" y="170"/>
                      <a:pt x="188" y="125"/>
                      <a:pt x="286" y="72"/>
                    </a:cubicBezTo>
                    <a:lnTo>
                      <a:pt x="348" y="36"/>
                    </a:lnTo>
                    <a:cubicBezTo>
                      <a:pt x="428" y="27"/>
                      <a:pt x="509" y="18"/>
                      <a:pt x="58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32"/>
              <p:cNvSpPr/>
              <p:nvPr/>
            </p:nvSpPr>
            <p:spPr>
              <a:xfrm>
                <a:off x="3526726" y="3610563"/>
                <a:ext cx="17463" cy="157163"/>
              </a:xfrm>
              <a:custGeom>
                <a:avLst/>
                <a:gdLst/>
                <a:ahLst/>
                <a:cxnLst/>
                <a:rect l="l" t="t" r="r" b="b"/>
                <a:pathLst>
                  <a:path w="117" h="1053" extrusionOk="0">
                    <a:moveTo>
                      <a:pt x="108" y="0"/>
                    </a:moveTo>
                    <a:cubicBezTo>
                      <a:pt x="99" y="9"/>
                      <a:pt x="99" y="18"/>
                      <a:pt x="90" y="36"/>
                    </a:cubicBezTo>
                    <a:cubicBezTo>
                      <a:pt x="81" y="72"/>
                      <a:pt x="72" y="107"/>
                      <a:pt x="54" y="143"/>
                    </a:cubicBezTo>
                    <a:cubicBezTo>
                      <a:pt x="1" y="393"/>
                      <a:pt x="1" y="651"/>
                      <a:pt x="54" y="901"/>
                    </a:cubicBezTo>
                    <a:cubicBezTo>
                      <a:pt x="72" y="946"/>
                      <a:pt x="81" y="982"/>
                      <a:pt x="90" y="1008"/>
                    </a:cubicBezTo>
                    <a:cubicBezTo>
                      <a:pt x="99" y="1026"/>
                      <a:pt x="99" y="1035"/>
                      <a:pt x="108" y="1053"/>
                    </a:cubicBezTo>
                    <a:cubicBezTo>
                      <a:pt x="117" y="1053"/>
                      <a:pt x="99" y="990"/>
                      <a:pt x="72" y="901"/>
                    </a:cubicBezTo>
                    <a:cubicBezTo>
                      <a:pt x="19" y="651"/>
                      <a:pt x="19" y="393"/>
                      <a:pt x="72" y="143"/>
                    </a:cubicBezTo>
                    <a:cubicBezTo>
                      <a:pt x="90" y="54"/>
                      <a:pt x="108" y="0"/>
                      <a:pt x="10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32"/>
              <p:cNvSpPr/>
              <p:nvPr/>
            </p:nvSpPr>
            <p:spPr>
              <a:xfrm>
                <a:off x="3492098" y="3607877"/>
                <a:ext cx="28210" cy="149253"/>
              </a:xfrm>
              <a:custGeom>
                <a:avLst/>
                <a:gdLst/>
                <a:ahLst/>
                <a:cxnLst/>
                <a:rect l="l" t="t" r="r" b="b"/>
                <a:pathLst>
                  <a:path w="189" h="1000" extrusionOk="0">
                    <a:moveTo>
                      <a:pt x="36" y="0"/>
                    </a:moveTo>
                    <a:cubicBezTo>
                      <a:pt x="36" y="18"/>
                      <a:pt x="36" y="27"/>
                      <a:pt x="36" y="45"/>
                    </a:cubicBezTo>
                    <a:cubicBezTo>
                      <a:pt x="28" y="72"/>
                      <a:pt x="28" y="107"/>
                      <a:pt x="19" y="152"/>
                    </a:cubicBezTo>
                    <a:cubicBezTo>
                      <a:pt x="10" y="277"/>
                      <a:pt x="1" y="393"/>
                      <a:pt x="10" y="518"/>
                    </a:cubicBezTo>
                    <a:cubicBezTo>
                      <a:pt x="19" y="643"/>
                      <a:pt x="54" y="759"/>
                      <a:pt x="99" y="875"/>
                    </a:cubicBezTo>
                    <a:cubicBezTo>
                      <a:pt x="117" y="910"/>
                      <a:pt x="135" y="937"/>
                      <a:pt x="161" y="973"/>
                    </a:cubicBezTo>
                    <a:cubicBezTo>
                      <a:pt x="170" y="982"/>
                      <a:pt x="179" y="991"/>
                      <a:pt x="188" y="1000"/>
                    </a:cubicBezTo>
                    <a:cubicBezTo>
                      <a:pt x="188" y="1000"/>
                      <a:pt x="152" y="955"/>
                      <a:pt x="117" y="866"/>
                    </a:cubicBezTo>
                    <a:cubicBezTo>
                      <a:pt x="72" y="759"/>
                      <a:pt x="45" y="634"/>
                      <a:pt x="36" y="518"/>
                    </a:cubicBezTo>
                    <a:cubicBezTo>
                      <a:pt x="28" y="393"/>
                      <a:pt x="28" y="277"/>
                      <a:pt x="36" y="152"/>
                    </a:cubicBezTo>
                    <a:cubicBezTo>
                      <a:pt x="36" y="107"/>
                      <a:pt x="45" y="54"/>
                      <a:pt x="3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32"/>
              <p:cNvSpPr/>
              <p:nvPr/>
            </p:nvSpPr>
            <p:spPr>
              <a:xfrm>
                <a:off x="3473441" y="3605190"/>
                <a:ext cx="16120" cy="119999"/>
              </a:xfrm>
              <a:custGeom>
                <a:avLst/>
                <a:gdLst/>
                <a:ahLst/>
                <a:cxnLst/>
                <a:rect l="l" t="t" r="r" b="b"/>
                <a:pathLst>
                  <a:path w="108" h="804" extrusionOk="0">
                    <a:moveTo>
                      <a:pt x="37" y="1"/>
                    </a:moveTo>
                    <a:cubicBezTo>
                      <a:pt x="37" y="45"/>
                      <a:pt x="28" y="81"/>
                      <a:pt x="28" y="125"/>
                    </a:cubicBezTo>
                    <a:cubicBezTo>
                      <a:pt x="19" y="197"/>
                      <a:pt x="10" y="304"/>
                      <a:pt x="1" y="411"/>
                    </a:cubicBezTo>
                    <a:cubicBezTo>
                      <a:pt x="1" y="509"/>
                      <a:pt x="19" y="607"/>
                      <a:pt x="46" y="705"/>
                    </a:cubicBezTo>
                    <a:cubicBezTo>
                      <a:pt x="63" y="732"/>
                      <a:pt x="72" y="759"/>
                      <a:pt x="90" y="777"/>
                    </a:cubicBezTo>
                    <a:cubicBezTo>
                      <a:pt x="99" y="795"/>
                      <a:pt x="108" y="803"/>
                      <a:pt x="108" y="803"/>
                    </a:cubicBezTo>
                    <a:cubicBezTo>
                      <a:pt x="108" y="803"/>
                      <a:pt x="90" y="768"/>
                      <a:pt x="63" y="696"/>
                    </a:cubicBezTo>
                    <a:cubicBezTo>
                      <a:pt x="37" y="607"/>
                      <a:pt x="19" y="509"/>
                      <a:pt x="28" y="411"/>
                    </a:cubicBezTo>
                    <a:cubicBezTo>
                      <a:pt x="28" y="304"/>
                      <a:pt x="37" y="197"/>
                      <a:pt x="46" y="125"/>
                    </a:cubicBezTo>
                    <a:cubicBezTo>
                      <a:pt x="46" y="81"/>
                      <a:pt x="46" y="45"/>
                      <a:pt x="3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" name="Google Shape;514;p32">
            <a:extLst>
              <a:ext uri="{FF2B5EF4-FFF2-40B4-BE49-F238E27FC236}">
                <a16:creationId xmlns:a16="http://schemas.microsoft.com/office/drawing/2014/main" id="{031C2194-E101-EEE7-948F-6ECCD6215425}"/>
              </a:ext>
            </a:extLst>
          </p:cNvPr>
          <p:cNvSpPr/>
          <p:nvPr/>
        </p:nvSpPr>
        <p:spPr>
          <a:xfrm rot="20435652" flipH="1">
            <a:off x="949477" y="1912065"/>
            <a:ext cx="471539" cy="273181"/>
          </a:xfrm>
          <a:custGeom>
            <a:avLst/>
            <a:gdLst/>
            <a:ahLst/>
            <a:cxnLst/>
            <a:rect l="l" t="t" r="r" b="b"/>
            <a:pathLst>
              <a:path w="3355" h="2053" extrusionOk="0">
                <a:moveTo>
                  <a:pt x="1759" y="0"/>
                </a:moveTo>
                <a:cubicBezTo>
                  <a:pt x="1598" y="0"/>
                  <a:pt x="1435" y="30"/>
                  <a:pt x="1285" y="84"/>
                </a:cubicBezTo>
                <a:cubicBezTo>
                  <a:pt x="1133" y="155"/>
                  <a:pt x="999" y="262"/>
                  <a:pt x="883" y="387"/>
                </a:cubicBezTo>
                <a:lnTo>
                  <a:pt x="830" y="450"/>
                </a:lnTo>
                <a:cubicBezTo>
                  <a:pt x="821" y="450"/>
                  <a:pt x="821" y="459"/>
                  <a:pt x="821" y="459"/>
                </a:cubicBezTo>
                <a:cubicBezTo>
                  <a:pt x="776" y="485"/>
                  <a:pt x="723" y="503"/>
                  <a:pt x="669" y="503"/>
                </a:cubicBezTo>
                <a:cubicBezTo>
                  <a:pt x="660" y="504"/>
                  <a:pt x="651" y="505"/>
                  <a:pt x="642" y="505"/>
                </a:cubicBezTo>
                <a:cubicBezTo>
                  <a:pt x="578" y="505"/>
                  <a:pt x="512" y="478"/>
                  <a:pt x="473" y="423"/>
                </a:cubicBezTo>
                <a:cubicBezTo>
                  <a:pt x="458" y="408"/>
                  <a:pt x="442" y="386"/>
                  <a:pt x="421" y="386"/>
                </a:cubicBezTo>
                <a:cubicBezTo>
                  <a:pt x="418" y="386"/>
                  <a:pt x="414" y="386"/>
                  <a:pt x="411" y="387"/>
                </a:cubicBezTo>
                <a:cubicBezTo>
                  <a:pt x="393" y="396"/>
                  <a:pt x="384" y="405"/>
                  <a:pt x="384" y="423"/>
                </a:cubicBezTo>
                <a:cubicBezTo>
                  <a:pt x="357" y="512"/>
                  <a:pt x="384" y="601"/>
                  <a:pt x="455" y="664"/>
                </a:cubicBezTo>
                <a:cubicBezTo>
                  <a:pt x="482" y="691"/>
                  <a:pt x="518" y="717"/>
                  <a:pt x="562" y="735"/>
                </a:cubicBezTo>
                <a:cubicBezTo>
                  <a:pt x="446" y="798"/>
                  <a:pt x="330" y="824"/>
                  <a:pt x="205" y="833"/>
                </a:cubicBezTo>
                <a:cubicBezTo>
                  <a:pt x="192" y="831"/>
                  <a:pt x="179" y="830"/>
                  <a:pt x="167" y="830"/>
                </a:cubicBezTo>
                <a:cubicBezTo>
                  <a:pt x="129" y="830"/>
                  <a:pt x="94" y="840"/>
                  <a:pt x="54" y="860"/>
                </a:cubicBezTo>
                <a:cubicBezTo>
                  <a:pt x="36" y="869"/>
                  <a:pt x="18" y="887"/>
                  <a:pt x="18" y="914"/>
                </a:cubicBezTo>
                <a:cubicBezTo>
                  <a:pt x="0" y="958"/>
                  <a:pt x="45" y="1003"/>
                  <a:pt x="81" y="1021"/>
                </a:cubicBezTo>
                <a:cubicBezTo>
                  <a:pt x="132" y="1050"/>
                  <a:pt x="190" y="1068"/>
                  <a:pt x="249" y="1068"/>
                </a:cubicBezTo>
                <a:cubicBezTo>
                  <a:pt x="261" y="1068"/>
                  <a:pt x="273" y="1067"/>
                  <a:pt x="286" y="1065"/>
                </a:cubicBezTo>
                <a:lnTo>
                  <a:pt x="286" y="1065"/>
                </a:lnTo>
                <a:cubicBezTo>
                  <a:pt x="250" y="1083"/>
                  <a:pt x="223" y="1110"/>
                  <a:pt x="223" y="1146"/>
                </a:cubicBezTo>
                <a:cubicBezTo>
                  <a:pt x="223" y="1208"/>
                  <a:pt x="259" y="1253"/>
                  <a:pt x="312" y="1270"/>
                </a:cubicBezTo>
                <a:cubicBezTo>
                  <a:pt x="327" y="1275"/>
                  <a:pt x="342" y="1277"/>
                  <a:pt x="357" y="1277"/>
                </a:cubicBezTo>
                <a:cubicBezTo>
                  <a:pt x="385" y="1277"/>
                  <a:pt x="413" y="1270"/>
                  <a:pt x="436" y="1256"/>
                </a:cubicBezTo>
                <a:lnTo>
                  <a:pt x="436" y="1256"/>
                </a:lnTo>
                <a:cubicBezTo>
                  <a:pt x="429" y="1263"/>
                  <a:pt x="424" y="1271"/>
                  <a:pt x="420" y="1279"/>
                </a:cubicBezTo>
                <a:cubicBezTo>
                  <a:pt x="393" y="1315"/>
                  <a:pt x="393" y="1369"/>
                  <a:pt x="420" y="1404"/>
                </a:cubicBezTo>
                <a:cubicBezTo>
                  <a:pt x="438" y="1428"/>
                  <a:pt x="467" y="1439"/>
                  <a:pt x="495" y="1439"/>
                </a:cubicBezTo>
                <a:cubicBezTo>
                  <a:pt x="521" y="1439"/>
                  <a:pt x="545" y="1430"/>
                  <a:pt x="562" y="1413"/>
                </a:cubicBezTo>
                <a:cubicBezTo>
                  <a:pt x="580" y="1440"/>
                  <a:pt x="598" y="1476"/>
                  <a:pt x="607" y="1502"/>
                </a:cubicBezTo>
                <a:lnTo>
                  <a:pt x="607" y="1511"/>
                </a:lnTo>
                <a:cubicBezTo>
                  <a:pt x="616" y="1529"/>
                  <a:pt x="625" y="1547"/>
                  <a:pt x="643" y="1565"/>
                </a:cubicBezTo>
                <a:lnTo>
                  <a:pt x="776" y="1886"/>
                </a:lnTo>
                <a:cubicBezTo>
                  <a:pt x="785" y="1725"/>
                  <a:pt x="794" y="1440"/>
                  <a:pt x="812" y="1270"/>
                </a:cubicBezTo>
                <a:cubicBezTo>
                  <a:pt x="1044" y="1262"/>
                  <a:pt x="1267" y="1155"/>
                  <a:pt x="1410" y="967"/>
                </a:cubicBezTo>
                <a:cubicBezTo>
                  <a:pt x="1499" y="869"/>
                  <a:pt x="1561" y="753"/>
                  <a:pt x="1686" y="691"/>
                </a:cubicBezTo>
                <a:cubicBezTo>
                  <a:pt x="1739" y="661"/>
                  <a:pt x="1797" y="650"/>
                  <a:pt x="1858" y="650"/>
                </a:cubicBezTo>
                <a:cubicBezTo>
                  <a:pt x="1963" y="650"/>
                  <a:pt x="2075" y="684"/>
                  <a:pt x="2177" y="717"/>
                </a:cubicBezTo>
                <a:lnTo>
                  <a:pt x="2168" y="717"/>
                </a:lnTo>
                <a:cubicBezTo>
                  <a:pt x="2248" y="753"/>
                  <a:pt x="2329" y="807"/>
                  <a:pt x="2391" y="869"/>
                </a:cubicBezTo>
                <a:cubicBezTo>
                  <a:pt x="2355" y="1190"/>
                  <a:pt x="2391" y="1511"/>
                  <a:pt x="2498" y="1815"/>
                </a:cubicBezTo>
                <a:cubicBezTo>
                  <a:pt x="2516" y="1859"/>
                  <a:pt x="2587" y="2029"/>
                  <a:pt x="2632" y="2047"/>
                </a:cubicBezTo>
                <a:cubicBezTo>
                  <a:pt x="2643" y="2051"/>
                  <a:pt x="2652" y="2053"/>
                  <a:pt x="2660" y="2053"/>
                </a:cubicBezTo>
                <a:cubicBezTo>
                  <a:pt x="2714" y="2053"/>
                  <a:pt x="2694" y="1955"/>
                  <a:pt x="2757" y="1940"/>
                </a:cubicBezTo>
                <a:cubicBezTo>
                  <a:pt x="2810" y="1922"/>
                  <a:pt x="2837" y="1931"/>
                  <a:pt x="2935" y="1922"/>
                </a:cubicBezTo>
                <a:cubicBezTo>
                  <a:pt x="2971" y="1824"/>
                  <a:pt x="2998" y="1556"/>
                  <a:pt x="3024" y="1413"/>
                </a:cubicBezTo>
                <a:cubicBezTo>
                  <a:pt x="3056" y="1424"/>
                  <a:pt x="3087" y="1428"/>
                  <a:pt x="3120" y="1428"/>
                </a:cubicBezTo>
                <a:cubicBezTo>
                  <a:pt x="3144" y="1428"/>
                  <a:pt x="3168" y="1426"/>
                  <a:pt x="3194" y="1422"/>
                </a:cubicBezTo>
                <a:cubicBezTo>
                  <a:pt x="3176" y="1386"/>
                  <a:pt x="3158" y="1342"/>
                  <a:pt x="3140" y="1306"/>
                </a:cubicBezTo>
                <a:lnTo>
                  <a:pt x="3140" y="1306"/>
                </a:lnTo>
                <a:cubicBezTo>
                  <a:pt x="3158" y="1315"/>
                  <a:pt x="3185" y="1333"/>
                  <a:pt x="3212" y="1333"/>
                </a:cubicBezTo>
                <a:cubicBezTo>
                  <a:pt x="3217" y="1335"/>
                  <a:pt x="3222" y="1335"/>
                  <a:pt x="3226" y="1335"/>
                </a:cubicBezTo>
                <a:cubicBezTo>
                  <a:pt x="3248" y="1335"/>
                  <a:pt x="3267" y="1321"/>
                  <a:pt x="3274" y="1306"/>
                </a:cubicBezTo>
                <a:cubicBezTo>
                  <a:pt x="3292" y="1270"/>
                  <a:pt x="3265" y="1244"/>
                  <a:pt x="3256" y="1208"/>
                </a:cubicBezTo>
                <a:cubicBezTo>
                  <a:pt x="3230" y="1181"/>
                  <a:pt x="3212" y="1146"/>
                  <a:pt x="3203" y="1110"/>
                </a:cubicBezTo>
                <a:cubicBezTo>
                  <a:pt x="3247" y="1101"/>
                  <a:pt x="3292" y="1083"/>
                  <a:pt x="3328" y="1056"/>
                </a:cubicBezTo>
                <a:cubicBezTo>
                  <a:pt x="3337" y="1047"/>
                  <a:pt x="3355" y="1030"/>
                  <a:pt x="3355" y="1012"/>
                </a:cubicBezTo>
                <a:cubicBezTo>
                  <a:pt x="3346" y="994"/>
                  <a:pt x="3328" y="985"/>
                  <a:pt x="3319" y="976"/>
                </a:cubicBezTo>
                <a:cubicBezTo>
                  <a:pt x="3239" y="931"/>
                  <a:pt x="3167" y="860"/>
                  <a:pt x="3114" y="780"/>
                </a:cubicBezTo>
                <a:lnTo>
                  <a:pt x="3105" y="753"/>
                </a:lnTo>
                <a:cubicBezTo>
                  <a:pt x="3060" y="601"/>
                  <a:pt x="2971" y="441"/>
                  <a:pt x="2819" y="396"/>
                </a:cubicBezTo>
                <a:cubicBezTo>
                  <a:pt x="2757" y="373"/>
                  <a:pt x="2690" y="360"/>
                  <a:pt x="2624" y="360"/>
                </a:cubicBezTo>
                <a:cubicBezTo>
                  <a:pt x="2540" y="360"/>
                  <a:pt x="2460" y="382"/>
                  <a:pt x="2400" y="432"/>
                </a:cubicBezTo>
                <a:cubicBezTo>
                  <a:pt x="2373" y="236"/>
                  <a:pt x="2195" y="75"/>
                  <a:pt x="1990" y="22"/>
                </a:cubicBezTo>
                <a:cubicBezTo>
                  <a:pt x="1914" y="7"/>
                  <a:pt x="1837" y="0"/>
                  <a:pt x="1759" y="0"/>
                </a:cubicBezTo>
                <a:close/>
              </a:path>
            </a:pathLst>
          </a:custGeom>
          <a:solidFill>
            <a:srgbClr val="1A2E3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0C8B80-F843-E51F-87D6-485D20F5B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746" y="515322"/>
            <a:ext cx="8610044" cy="1767342"/>
          </a:xfrm>
        </p:spPr>
        <p:txBody>
          <a:bodyPr/>
          <a:lstStyle/>
          <a:p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ННС и его состава  </a:t>
            </a:r>
            <a:r>
              <a:rPr lang="ru-RU" sz="1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утверждено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Приказом Министра науки и высшего образования Республики Казахстан от 4 октября 2023 года № 516 224 «О внесении изменения в Приказ Министра науки и высшего образования Республики Казахстан от 5 июня 2023 года № 258 «Об утверждении состава национальных научных советов»».</a:t>
            </a:r>
            <a:endParaRPr lang="ru-KZ" sz="1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28A1BD0-B273-1C45-AF75-830E583AD6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382" y="3921559"/>
            <a:ext cx="6517200" cy="497100"/>
          </a:xfrm>
        </p:spPr>
        <p:txBody>
          <a:bodyPr/>
          <a:lstStyle/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составе ННС –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человек</a:t>
            </a:r>
          </a:p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(в новый состав вошли 10 человек).</a:t>
            </a:r>
            <a:endParaRPr lang="ru-RU" sz="2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  <p:pic>
        <p:nvPicPr>
          <p:cNvPr id="1026" name="Picture 2" descr="Project Team PNG Transparent Images Free Download | Vector Files | Pngtree">
            <a:extLst>
              <a:ext uri="{FF2B5EF4-FFF2-40B4-BE49-F238E27FC236}">
                <a16:creationId xmlns:a16="http://schemas.microsoft.com/office/drawing/2014/main" id="{1D757913-836D-3104-B2E6-00F2EB43D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0000" l="6111" r="94167">
                        <a14:foregroundMark x1="80000" y1="23333" x2="79722" y2="33889"/>
                        <a14:foregroundMark x1="65556" y1="70000" x2="83611" y2="81111"/>
                        <a14:foregroundMark x1="17778" y1="74444" x2="32778" y2="88889"/>
                        <a14:foregroundMark x1="21667" y1="74444" x2="10556" y2="76667"/>
                        <a14:foregroundMark x1="14444" y1="76667" x2="18333" y2="85000"/>
                        <a14:foregroundMark x1="22222" y1="70000" x2="20833" y2="70000"/>
                        <a14:foregroundMark x1="42500" y1="4722" x2="60000" y2="17500"/>
                        <a14:foregroundMark x1="63889" y1="74722" x2="78889" y2="86944"/>
                        <a14:foregroundMark x1="81111" y1="81111" x2="78333" y2="85278"/>
                        <a14:foregroundMark x1="63611" y1="78056" x2="64444" y2="86111"/>
                        <a14:foregroundMark x1="50278" y1="58056" x2="50833" y2="67778"/>
                        <a14:foregroundMark x1="76944" y1="46667" x2="80556" y2="58056"/>
                        <a14:foregroundMark x1="93889" y1="50556" x2="94167" y2="53889"/>
                        <a14:foregroundMark x1="21667" y1="50556" x2="21667" y2="58333"/>
                        <a14:foregroundMark x1="41389" y1="8333" x2="39167" y2="8889"/>
                        <a14:foregroundMark x1="39167" y1="9722" x2="35833" y2="10278"/>
                        <a14:foregroundMark x1="34722" y1="11944" x2="33611" y2="12222"/>
                        <a14:foregroundMark x1="30278" y1="15278" x2="29444" y2="16111"/>
                        <a14:foregroundMark x1="28333" y1="18056" x2="26944" y2="19167"/>
                        <a14:foregroundMark x1="57500" y1="7222" x2="58611" y2="7778"/>
                        <a14:foregroundMark x1="61667" y1="9167" x2="63333" y2="9722"/>
                        <a14:foregroundMark x1="65278" y1="10556" x2="66667" y2="11111"/>
                        <a14:foregroundMark x1="68611" y1="12500" x2="69722" y2="13333"/>
                        <a14:foregroundMark x1="71389" y1="15000" x2="73056" y2="15556"/>
                        <a14:foregroundMark x1="75278" y1="18333" x2="76389" y2="19444"/>
                        <a14:foregroundMark x1="67778" y1="75278" x2="73056" y2="747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362" y="2153345"/>
            <a:ext cx="2155014" cy="2155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1619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9BAAAF3-6BC6-7468-652D-46C868AA7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653" y="182335"/>
            <a:ext cx="8670113" cy="860269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ННС ОСУЩЕСТВЛЯЛАСЬ </a:t>
            </a:r>
            <a:b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НОРМАТИВНЫМИ ПРАВОВЫМИ АКТАМИ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8" descr="D:\Презентация\11.png">
            <a:extLst>
              <a:ext uri="{FF2B5EF4-FFF2-40B4-BE49-F238E27FC236}">
                <a16:creationId xmlns:a16="http://schemas.microsoft.com/office/drawing/2014/main" id="{E158EC6B-741D-78C5-62F1-2F0652B7F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90" y="1235423"/>
            <a:ext cx="166076" cy="17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1D6418-C1C3-7D3D-208E-F93315AC5073}"/>
              </a:ext>
            </a:extLst>
          </p:cNvPr>
          <p:cNvSpPr txBox="1"/>
          <p:nvPr/>
        </p:nvSpPr>
        <p:spPr>
          <a:xfrm>
            <a:off x="1170566" y="1130591"/>
            <a:ext cx="56926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Казахстан «О науке»</a:t>
            </a:r>
          </a:p>
        </p:txBody>
      </p:sp>
      <p:pic>
        <p:nvPicPr>
          <p:cNvPr id="7" name="Picture 8" descr="D:\Презентация\11.png">
            <a:extLst>
              <a:ext uri="{FF2B5EF4-FFF2-40B4-BE49-F238E27FC236}">
                <a16:creationId xmlns:a16="http://schemas.microsoft.com/office/drawing/2014/main" id="{A1C469EC-D78D-2CD6-D5DD-F0DAF5DB7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90" y="1701498"/>
            <a:ext cx="166076" cy="17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D:\Презентация\11.png">
            <a:extLst>
              <a:ext uri="{FF2B5EF4-FFF2-40B4-BE49-F238E27FC236}">
                <a16:creationId xmlns:a16="http://schemas.microsoft.com/office/drawing/2014/main" id="{7FEFBC8F-8523-5F6C-B6F5-D43D41832D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90" y="2544660"/>
            <a:ext cx="166076" cy="17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2DFE3D4-8C0D-C4BD-40D5-9A854349FFD6}"/>
              </a:ext>
            </a:extLst>
          </p:cNvPr>
          <p:cNvSpPr txBox="1"/>
          <p:nvPr/>
        </p:nvSpPr>
        <p:spPr>
          <a:xfrm>
            <a:off x="1170566" y="1538000"/>
            <a:ext cx="70593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Министра науки и высшего образования Республики Казахстан от 25 сентября 2023 года № 487 «Об утверждении перечня и положения о национальных научных советах»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0923CF-BFAF-37CD-7B0B-6BE370D9263C}"/>
              </a:ext>
            </a:extLst>
          </p:cNvPr>
          <p:cNvSpPr txBox="1"/>
          <p:nvPr/>
        </p:nvSpPr>
        <p:spPr>
          <a:xfrm>
            <a:off x="1170566" y="2458576"/>
            <a:ext cx="6924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Министра науки и высшего образования Республики Казахстан от 27 сентября 2023 года № 489 «Об утверждении Правил организации и проведения государственной научно-технической экспертизы»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944C39-6B2C-B083-4114-304FA074B36B}"/>
              </a:ext>
            </a:extLst>
          </p:cNvPr>
          <p:cNvSpPr txBox="1"/>
          <p:nvPr/>
        </p:nvSpPr>
        <p:spPr>
          <a:xfrm>
            <a:off x="749590" y="3968558"/>
            <a:ext cx="76924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деятельности ННС: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объективность, независимость, беспристрастность, профессиональная компетентность, конфиденциальность, ответственность</a:t>
            </a: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9A789F13-F9EE-C1D2-54EC-1D00B6D22D96}"/>
              </a:ext>
            </a:extLst>
          </p:cNvPr>
          <p:cNvCxnSpPr/>
          <p:nvPr/>
        </p:nvCxnSpPr>
        <p:spPr>
          <a:xfrm>
            <a:off x="734931" y="3715569"/>
            <a:ext cx="7561414" cy="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126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C3A9BB9-B6BB-0AA9-A3FD-897699FD5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899" y="118593"/>
            <a:ext cx="7936201" cy="272933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Отраслевые направления Национальных научных советов (ННС)</a:t>
            </a:r>
            <a:endParaRPr lang="ru-KZ" sz="2000" b="1" dirty="0">
              <a:solidFill>
                <a:schemeClr val="accent2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B90C01B8-B763-B57E-F18D-E2045F9FD3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4370800"/>
              </p:ext>
            </p:extLst>
          </p:nvPr>
        </p:nvGraphicFramePr>
        <p:xfrm>
          <a:off x="92611" y="493774"/>
          <a:ext cx="8685650" cy="4102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5" name="Google Shape;2339;p59">
            <a:extLst>
              <a:ext uri="{FF2B5EF4-FFF2-40B4-BE49-F238E27FC236}">
                <a16:creationId xmlns:a16="http://schemas.microsoft.com/office/drawing/2014/main" id="{9BAA7BFC-6C5B-AF83-DE12-518530A456BB}"/>
              </a:ext>
            </a:extLst>
          </p:cNvPr>
          <p:cNvGrpSpPr/>
          <p:nvPr/>
        </p:nvGrpSpPr>
        <p:grpSpPr>
          <a:xfrm>
            <a:off x="8489004" y="4186700"/>
            <a:ext cx="436219" cy="436193"/>
            <a:chOff x="5311964" y="2206003"/>
            <a:chExt cx="436219" cy="436193"/>
          </a:xfrm>
        </p:grpSpPr>
        <p:sp>
          <p:nvSpPr>
            <p:cNvPr id="86" name="Google Shape;2340;p59">
              <a:extLst>
                <a:ext uri="{FF2B5EF4-FFF2-40B4-BE49-F238E27FC236}">
                  <a16:creationId xmlns:a16="http://schemas.microsoft.com/office/drawing/2014/main" id="{1F6205E3-F2F5-B964-0DCD-59EEDF00DA3A}"/>
                </a:ext>
              </a:extLst>
            </p:cNvPr>
            <p:cNvSpPr/>
            <p:nvPr/>
          </p:nvSpPr>
          <p:spPr>
            <a:xfrm>
              <a:off x="5337435" y="2206003"/>
              <a:ext cx="102297" cy="102297"/>
            </a:xfrm>
            <a:custGeom>
              <a:avLst/>
              <a:gdLst/>
              <a:ahLst/>
              <a:cxnLst/>
              <a:rect l="l" t="t" r="r" b="b"/>
              <a:pathLst>
                <a:path w="3944" h="3944" extrusionOk="0">
                  <a:moveTo>
                    <a:pt x="1972" y="0"/>
                  </a:moveTo>
                  <a:cubicBezTo>
                    <a:pt x="883" y="0"/>
                    <a:pt x="0" y="883"/>
                    <a:pt x="0" y="1972"/>
                  </a:cubicBezTo>
                  <a:cubicBezTo>
                    <a:pt x="0" y="3060"/>
                    <a:pt x="883" y="3943"/>
                    <a:pt x="1972" y="3943"/>
                  </a:cubicBezTo>
                  <a:cubicBezTo>
                    <a:pt x="3060" y="3943"/>
                    <a:pt x="3943" y="3060"/>
                    <a:pt x="3943" y="1972"/>
                  </a:cubicBezTo>
                  <a:cubicBezTo>
                    <a:pt x="3943" y="883"/>
                    <a:pt x="3060" y="0"/>
                    <a:pt x="19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2341;p59">
              <a:extLst>
                <a:ext uri="{FF2B5EF4-FFF2-40B4-BE49-F238E27FC236}">
                  <a16:creationId xmlns:a16="http://schemas.microsoft.com/office/drawing/2014/main" id="{10F1E8D7-7314-8906-9B62-5FFAEF413BDC}"/>
                </a:ext>
              </a:extLst>
            </p:cNvPr>
            <p:cNvSpPr/>
            <p:nvPr/>
          </p:nvSpPr>
          <p:spPr>
            <a:xfrm>
              <a:off x="5478121" y="2206003"/>
              <a:ext cx="103906" cy="102297"/>
            </a:xfrm>
            <a:custGeom>
              <a:avLst/>
              <a:gdLst/>
              <a:ahLst/>
              <a:cxnLst/>
              <a:rect l="l" t="t" r="r" b="b"/>
              <a:pathLst>
                <a:path w="4006" h="3944" extrusionOk="0">
                  <a:moveTo>
                    <a:pt x="1998" y="0"/>
                  </a:moveTo>
                  <a:cubicBezTo>
                    <a:pt x="919" y="0"/>
                    <a:pt x="0" y="883"/>
                    <a:pt x="0" y="1972"/>
                  </a:cubicBezTo>
                  <a:cubicBezTo>
                    <a:pt x="0" y="3060"/>
                    <a:pt x="919" y="3943"/>
                    <a:pt x="1998" y="3943"/>
                  </a:cubicBezTo>
                  <a:cubicBezTo>
                    <a:pt x="3087" y="3943"/>
                    <a:pt x="4006" y="3060"/>
                    <a:pt x="4006" y="1972"/>
                  </a:cubicBezTo>
                  <a:cubicBezTo>
                    <a:pt x="4006" y="883"/>
                    <a:pt x="3087" y="0"/>
                    <a:pt x="19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2342;p59">
              <a:extLst>
                <a:ext uri="{FF2B5EF4-FFF2-40B4-BE49-F238E27FC236}">
                  <a16:creationId xmlns:a16="http://schemas.microsoft.com/office/drawing/2014/main" id="{AC1D9A0A-F30B-6EB6-E14B-BBB7F254384D}"/>
                </a:ext>
              </a:extLst>
            </p:cNvPr>
            <p:cNvSpPr/>
            <p:nvPr/>
          </p:nvSpPr>
          <p:spPr>
            <a:xfrm>
              <a:off x="5452417" y="2308276"/>
              <a:ext cx="155288" cy="76619"/>
            </a:xfrm>
            <a:custGeom>
              <a:avLst/>
              <a:gdLst/>
              <a:ahLst/>
              <a:cxnLst/>
              <a:rect l="l" t="t" r="r" b="b"/>
              <a:pathLst>
                <a:path w="5987" h="2954" extrusionOk="0">
                  <a:moveTo>
                    <a:pt x="777" y="0"/>
                  </a:moveTo>
                  <a:cubicBezTo>
                    <a:pt x="304" y="518"/>
                    <a:pt x="1" y="1205"/>
                    <a:pt x="1" y="1972"/>
                  </a:cubicBezTo>
                  <a:lnTo>
                    <a:pt x="1" y="2462"/>
                  </a:lnTo>
                  <a:cubicBezTo>
                    <a:pt x="1" y="2730"/>
                    <a:pt x="224" y="2953"/>
                    <a:pt x="501" y="2953"/>
                  </a:cubicBezTo>
                  <a:lnTo>
                    <a:pt x="5487" y="2953"/>
                  </a:lnTo>
                  <a:cubicBezTo>
                    <a:pt x="5764" y="2953"/>
                    <a:pt x="5987" y="2730"/>
                    <a:pt x="5987" y="2462"/>
                  </a:cubicBezTo>
                  <a:lnTo>
                    <a:pt x="5987" y="1972"/>
                  </a:lnTo>
                  <a:cubicBezTo>
                    <a:pt x="5987" y="1205"/>
                    <a:pt x="5684" y="518"/>
                    <a:pt x="5211" y="0"/>
                  </a:cubicBezTo>
                  <a:cubicBezTo>
                    <a:pt x="4676" y="598"/>
                    <a:pt x="3864" y="982"/>
                    <a:pt x="2989" y="982"/>
                  </a:cubicBezTo>
                  <a:cubicBezTo>
                    <a:pt x="2124" y="982"/>
                    <a:pt x="1312" y="598"/>
                    <a:pt x="7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2343;p59">
              <a:extLst>
                <a:ext uri="{FF2B5EF4-FFF2-40B4-BE49-F238E27FC236}">
                  <a16:creationId xmlns:a16="http://schemas.microsoft.com/office/drawing/2014/main" id="{6BB505F6-24B1-E378-D145-FB2677394DB5}"/>
                </a:ext>
              </a:extLst>
            </p:cNvPr>
            <p:cNvSpPr/>
            <p:nvPr/>
          </p:nvSpPr>
          <p:spPr>
            <a:xfrm>
              <a:off x="5620415" y="2206003"/>
              <a:ext cx="102297" cy="102297"/>
            </a:xfrm>
            <a:custGeom>
              <a:avLst/>
              <a:gdLst/>
              <a:ahLst/>
              <a:cxnLst/>
              <a:rect l="l" t="t" r="r" b="b"/>
              <a:pathLst>
                <a:path w="3944" h="3944" extrusionOk="0">
                  <a:moveTo>
                    <a:pt x="1972" y="0"/>
                  </a:moveTo>
                  <a:cubicBezTo>
                    <a:pt x="884" y="0"/>
                    <a:pt x="1" y="883"/>
                    <a:pt x="1" y="1972"/>
                  </a:cubicBezTo>
                  <a:cubicBezTo>
                    <a:pt x="1" y="3060"/>
                    <a:pt x="884" y="3943"/>
                    <a:pt x="1972" y="3943"/>
                  </a:cubicBezTo>
                  <a:cubicBezTo>
                    <a:pt x="3052" y="3943"/>
                    <a:pt x="3944" y="3060"/>
                    <a:pt x="3944" y="1972"/>
                  </a:cubicBezTo>
                  <a:cubicBezTo>
                    <a:pt x="3944" y="883"/>
                    <a:pt x="3052" y="0"/>
                    <a:pt x="19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2344;p59">
              <a:extLst>
                <a:ext uri="{FF2B5EF4-FFF2-40B4-BE49-F238E27FC236}">
                  <a16:creationId xmlns:a16="http://schemas.microsoft.com/office/drawing/2014/main" id="{6D03186B-69FF-3B57-18E3-8A014F74FA2F}"/>
                </a:ext>
              </a:extLst>
            </p:cNvPr>
            <p:cNvSpPr/>
            <p:nvPr/>
          </p:nvSpPr>
          <p:spPr>
            <a:xfrm>
              <a:off x="5622490" y="2308276"/>
              <a:ext cx="125693" cy="76619"/>
            </a:xfrm>
            <a:custGeom>
              <a:avLst/>
              <a:gdLst/>
              <a:ahLst/>
              <a:cxnLst/>
              <a:rect l="l" t="t" r="r" b="b"/>
              <a:pathLst>
                <a:path w="4846" h="2954" extrusionOk="0">
                  <a:moveTo>
                    <a:pt x="4078" y="0"/>
                  </a:moveTo>
                  <a:cubicBezTo>
                    <a:pt x="3534" y="598"/>
                    <a:pt x="2758" y="982"/>
                    <a:pt x="1892" y="982"/>
                  </a:cubicBezTo>
                  <a:cubicBezTo>
                    <a:pt x="1161" y="982"/>
                    <a:pt x="509" y="705"/>
                    <a:pt x="1" y="268"/>
                  </a:cubicBezTo>
                  <a:lnTo>
                    <a:pt x="1" y="268"/>
                  </a:lnTo>
                  <a:cubicBezTo>
                    <a:pt x="260" y="803"/>
                    <a:pt x="411" y="1374"/>
                    <a:pt x="411" y="1972"/>
                  </a:cubicBezTo>
                  <a:lnTo>
                    <a:pt x="411" y="2462"/>
                  </a:lnTo>
                  <a:cubicBezTo>
                    <a:pt x="411" y="2632"/>
                    <a:pt x="376" y="2801"/>
                    <a:pt x="322" y="2953"/>
                  </a:cubicBezTo>
                  <a:lnTo>
                    <a:pt x="4354" y="2953"/>
                  </a:lnTo>
                  <a:cubicBezTo>
                    <a:pt x="4622" y="2953"/>
                    <a:pt x="4845" y="2730"/>
                    <a:pt x="4845" y="2462"/>
                  </a:cubicBezTo>
                  <a:lnTo>
                    <a:pt x="4845" y="1972"/>
                  </a:lnTo>
                  <a:cubicBezTo>
                    <a:pt x="4845" y="1205"/>
                    <a:pt x="4551" y="518"/>
                    <a:pt x="407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2345;p59">
              <a:extLst>
                <a:ext uri="{FF2B5EF4-FFF2-40B4-BE49-F238E27FC236}">
                  <a16:creationId xmlns:a16="http://schemas.microsoft.com/office/drawing/2014/main" id="{FB70B2F5-0F9E-0575-F694-C0D043C8FD92}"/>
                </a:ext>
              </a:extLst>
            </p:cNvPr>
            <p:cNvSpPr/>
            <p:nvPr/>
          </p:nvSpPr>
          <p:spPr>
            <a:xfrm>
              <a:off x="5311964" y="2308276"/>
              <a:ext cx="125667" cy="76619"/>
            </a:xfrm>
            <a:custGeom>
              <a:avLst/>
              <a:gdLst/>
              <a:ahLst/>
              <a:cxnLst/>
              <a:rect l="l" t="t" r="r" b="b"/>
              <a:pathLst>
                <a:path w="4845" h="2954" extrusionOk="0">
                  <a:moveTo>
                    <a:pt x="768" y="0"/>
                  </a:moveTo>
                  <a:cubicBezTo>
                    <a:pt x="295" y="518"/>
                    <a:pt x="1" y="1205"/>
                    <a:pt x="1" y="1972"/>
                  </a:cubicBezTo>
                  <a:lnTo>
                    <a:pt x="1" y="2462"/>
                  </a:lnTo>
                  <a:cubicBezTo>
                    <a:pt x="1" y="2730"/>
                    <a:pt x="224" y="2953"/>
                    <a:pt x="492" y="2953"/>
                  </a:cubicBezTo>
                  <a:lnTo>
                    <a:pt x="4524" y="2953"/>
                  </a:lnTo>
                  <a:cubicBezTo>
                    <a:pt x="4470" y="2801"/>
                    <a:pt x="4435" y="2632"/>
                    <a:pt x="4435" y="2462"/>
                  </a:cubicBezTo>
                  <a:lnTo>
                    <a:pt x="4435" y="1972"/>
                  </a:lnTo>
                  <a:cubicBezTo>
                    <a:pt x="4435" y="1374"/>
                    <a:pt x="4586" y="803"/>
                    <a:pt x="4845" y="268"/>
                  </a:cubicBezTo>
                  <a:lnTo>
                    <a:pt x="4845" y="268"/>
                  </a:lnTo>
                  <a:cubicBezTo>
                    <a:pt x="4336" y="705"/>
                    <a:pt x="3685" y="982"/>
                    <a:pt x="2954" y="982"/>
                  </a:cubicBezTo>
                  <a:cubicBezTo>
                    <a:pt x="2088" y="982"/>
                    <a:pt x="1312" y="598"/>
                    <a:pt x="7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2346;p59">
              <a:extLst>
                <a:ext uri="{FF2B5EF4-FFF2-40B4-BE49-F238E27FC236}">
                  <a16:creationId xmlns:a16="http://schemas.microsoft.com/office/drawing/2014/main" id="{2FAC755E-0D54-41EB-D064-C18985BC7049}"/>
                </a:ext>
              </a:extLst>
            </p:cNvPr>
            <p:cNvSpPr/>
            <p:nvPr/>
          </p:nvSpPr>
          <p:spPr>
            <a:xfrm>
              <a:off x="5363113" y="2410548"/>
              <a:ext cx="333919" cy="231648"/>
            </a:xfrm>
            <a:custGeom>
              <a:avLst/>
              <a:gdLst/>
              <a:ahLst/>
              <a:cxnLst/>
              <a:rect l="l" t="t" r="r" b="b"/>
              <a:pathLst>
                <a:path w="12874" h="8931" extrusionOk="0">
                  <a:moveTo>
                    <a:pt x="0" y="0"/>
                  </a:moveTo>
                  <a:lnTo>
                    <a:pt x="0" y="1472"/>
                  </a:lnTo>
                  <a:cubicBezTo>
                    <a:pt x="0" y="2293"/>
                    <a:pt x="661" y="2953"/>
                    <a:pt x="1481" y="2953"/>
                  </a:cubicBezTo>
                  <a:lnTo>
                    <a:pt x="5942" y="2953"/>
                  </a:lnTo>
                  <a:lnTo>
                    <a:pt x="5942" y="5059"/>
                  </a:lnTo>
                  <a:cubicBezTo>
                    <a:pt x="5094" y="5282"/>
                    <a:pt x="4434" y="6040"/>
                    <a:pt x="4434" y="6959"/>
                  </a:cubicBezTo>
                  <a:cubicBezTo>
                    <a:pt x="4434" y="8047"/>
                    <a:pt x="5353" y="8930"/>
                    <a:pt x="6432" y="8930"/>
                  </a:cubicBezTo>
                  <a:cubicBezTo>
                    <a:pt x="7521" y="8930"/>
                    <a:pt x="8440" y="8047"/>
                    <a:pt x="8440" y="6959"/>
                  </a:cubicBezTo>
                  <a:cubicBezTo>
                    <a:pt x="8440" y="6040"/>
                    <a:pt x="7780" y="5282"/>
                    <a:pt x="6932" y="5059"/>
                  </a:cubicBezTo>
                  <a:lnTo>
                    <a:pt x="6932" y="2953"/>
                  </a:lnTo>
                  <a:lnTo>
                    <a:pt x="11393" y="2953"/>
                  </a:lnTo>
                  <a:cubicBezTo>
                    <a:pt x="12213" y="2953"/>
                    <a:pt x="12873" y="2293"/>
                    <a:pt x="12873" y="1472"/>
                  </a:cubicBezTo>
                  <a:lnTo>
                    <a:pt x="12873" y="0"/>
                  </a:lnTo>
                  <a:lnTo>
                    <a:pt x="11892" y="0"/>
                  </a:lnTo>
                  <a:lnTo>
                    <a:pt x="11892" y="1472"/>
                  </a:lnTo>
                  <a:cubicBezTo>
                    <a:pt x="11892" y="1749"/>
                    <a:pt x="11669" y="1963"/>
                    <a:pt x="11393" y="1963"/>
                  </a:cubicBezTo>
                  <a:lnTo>
                    <a:pt x="6932" y="1963"/>
                  </a:lnTo>
                  <a:lnTo>
                    <a:pt x="6932" y="0"/>
                  </a:lnTo>
                  <a:lnTo>
                    <a:pt x="5942" y="0"/>
                  </a:lnTo>
                  <a:lnTo>
                    <a:pt x="5942" y="1963"/>
                  </a:lnTo>
                  <a:lnTo>
                    <a:pt x="1481" y="1963"/>
                  </a:lnTo>
                  <a:cubicBezTo>
                    <a:pt x="1205" y="1963"/>
                    <a:pt x="982" y="1749"/>
                    <a:pt x="982" y="1472"/>
                  </a:cubicBezTo>
                  <a:lnTo>
                    <a:pt x="98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4178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DC53BE1-BBE1-3A34-A0B6-90DA5A5FA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75668" y="-149323"/>
            <a:ext cx="10518913" cy="562672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2024 ГОДУ ПРОВЕДЕНО 9 ЗАСЕДАНИЙ ННС</a:t>
            </a:r>
            <a:endParaRPr lang="en-US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138E4AF-309B-5FFD-4E9B-E154DE9189D0}"/>
              </a:ext>
            </a:extLst>
          </p:cNvPr>
          <p:cNvSpPr/>
          <p:nvPr/>
        </p:nvSpPr>
        <p:spPr>
          <a:xfrm>
            <a:off x="470998" y="803654"/>
            <a:ext cx="4523879" cy="39960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РАССМОТРЕННЫЕ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6" name="Picture 8" descr="D:\Презентация\11.png">
            <a:extLst>
              <a:ext uri="{FF2B5EF4-FFF2-40B4-BE49-F238E27FC236}">
                <a16:creationId xmlns:a16="http://schemas.microsoft.com/office/drawing/2014/main" id="{5D6EBB79-E7FC-B702-037F-8FDC887BA7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844" y="1507451"/>
            <a:ext cx="20166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C4CA110-D3DF-32C7-2B7E-D2C8DE83EF55}"/>
              </a:ext>
            </a:extLst>
          </p:cNvPr>
          <p:cNvCxnSpPr>
            <a:cxnSpLocks/>
          </p:cNvCxnSpPr>
          <p:nvPr/>
        </p:nvCxnSpPr>
        <p:spPr>
          <a:xfrm>
            <a:off x="470998" y="859398"/>
            <a:ext cx="0" cy="323821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D5A4524-129F-F326-0502-E5656EE9B49B}"/>
              </a:ext>
            </a:extLst>
          </p:cNvPr>
          <p:cNvSpPr txBox="1"/>
          <p:nvPr/>
        </p:nvSpPr>
        <p:spPr>
          <a:xfrm>
            <a:off x="982356" y="1300960"/>
            <a:ext cx="7989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на грантовое финансирование наиболее перспективных проектов коммерциализации результатов научной и (или) научно-технической деятельности на 2024-2026 годы</a:t>
            </a:r>
          </a:p>
        </p:txBody>
      </p:sp>
      <p:pic>
        <p:nvPicPr>
          <p:cNvPr id="9" name="Picture 8" descr="D:\Презентация\11.png">
            <a:extLst>
              <a:ext uri="{FF2B5EF4-FFF2-40B4-BE49-F238E27FC236}">
                <a16:creationId xmlns:a16="http://schemas.microsoft.com/office/drawing/2014/main" id="{C3467A03-4796-2DCF-E494-C7FECB7D0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74" y="1966087"/>
            <a:ext cx="20166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D3346B0-9FA2-430B-5AEC-754D60ECBF3D}"/>
              </a:ext>
            </a:extLst>
          </p:cNvPr>
          <p:cNvSpPr txBox="1"/>
          <p:nvPr/>
        </p:nvSpPr>
        <p:spPr>
          <a:xfrm>
            <a:off x="982356" y="1919173"/>
            <a:ext cx="10488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 от физических и юридических лиц по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грантовому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финансированию</a:t>
            </a: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8" descr="D:\Презентация\11.png">
            <a:extLst>
              <a:ext uri="{FF2B5EF4-FFF2-40B4-BE49-F238E27FC236}">
                <a16:creationId xmlns:a16="http://schemas.microsoft.com/office/drawing/2014/main" id="{5CEB0B89-3E03-CAF2-4DC5-7CC82A5190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18" y="2474381"/>
            <a:ext cx="20166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D:\Презентация\11.png">
            <a:extLst>
              <a:ext uri="{FF2B5EF4-FFF2-40B4-BE49-F238E27FC236}">
                <a16:creationId xmlns:a16="http://schemas.microsoft.com/office/drawing/2014/main" id="{9864D7EF-0485-5513-4384-108DDCEA4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47" y="3000139"/>
            <a:ext cx="20166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E617EC8-6F0F-49B2-FE28-29CAE163EE2B}"/>
              </a:ext>
            </a:extLst>
          </p:cNvPr>
          <p:cNvSpPr txBox="1"/>
          <p:nvPr/>
        </p:nvSpPr>
        <p:spPr>
          <a:xfrm>
            <a:off x="1048422" y="2395832"/>
            <a:ext cx="6098796" cy="3073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Принятие и утверждение актов мониторинга за 202</a:t>
            </a:r>
            <a:r>
              <a:rPr lang="kk-KZ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год.</a:t>
            </a:r>
            <a:endParaRPr lang="ru-KZ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39F343-927A-0FC2-E2D0-AEBA55EF14EF}"/>
              </a:ext>
            </a:extLst>
          </p:cNvPr>
          <p:cNvSpPr txBox="1"/>
          <p:nvPr/>
        </p:nvSpPr>
        <p:spPr>
          <a:xfrm>
            <a:off x="1048422" y="2842503"/>
            <a:ext cx="7373682" cy="768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Рассмотрение промежуточных и итоговых отчетов о научной и (или) научно-технической деятельности, коммерциализации результатов научной и (или) научно-технической деятельности за 2022-2024 годы и за 2023-2025 годы</a:t>
            </a:r>
            <a:endParaRPr lang="ru-KZ" sz="11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Picture 8" descr="D:\Презентация\11.png">
            <a:extLst>
              <a:ext uri="{FF2B5EF4-FFF2-40B4-BE49-F238E27FC236}">
                <a16:creationId xmlns:a16="http://schemas.microsoft.com/office/drawing/2014/main" id="{0421901D-D8EB-5DBD-B9AE-68C1AEE88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17" y="3699102"/>
            <a:ext cx="201667" cy="2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F42FC9F-20AE-DCFC-E6BA-6DE79E4B44AF}"/>
              </a:ext>
            </a:extLst>
          </p:cNvPr>
          <p:cNvSpPr txBox="1"/>
          <p:nvPr/>
        </p:nvSpPr>
        <p:spPr>
          <a:xfrm>
            <a:off x="982356" y="3653492"/>
            <a:ext cx="79897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Рассмотрение промежуточных отчетов отчетного года и анализа целевого использования выделенных средств за 2023-2025 годы, 2022-2024 годы </a:t>
            </a:r>
            <a:endParaRPr lang="ru-KZ" sz="1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58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1AEA987-1F06-2A8D-A5F6-24121A9D6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19" y="402561"/>
            <a:ext cx="8678852" cy="10001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на грантовое финансирование наиболее перспективных проектов коммерциализации результатов научной и (или) научно-технической деятельности на 2024-2026 годы</a:t>
            </a:r>
            <a:endParaRPr 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5">
            <a:extLst>
              <a:ext uri="{FF2B5EF4-FFF2-40B4-BE49-F238E27FC236}">
                <a16:creationId xmlns:a16="http://schemas.microsoft.com/office/drawing/2014/main" id="{C7ABB392-8DE6-5ACD-35A9-1C310469DACA}"/>
              </a:ext>
            </a:extLst>
          </p:cNvPr>
          <p:cNvSpPr/>
          <p:nvPr/>
        </p:nvSpPr>
        <p:spPr>
          <a:xfrm>
            <a:off x="290414" y="1592303"/>
            <a:ext cx="4611039" cy="2921434"/>
          </a:xfrm>
          <a:prstGeom prst="roundRect">
            <a:avLst>
              <a:gd name="adj" fmla="val 11066"/>
            </a:avLst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60363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НА ГФ 2024-2026</a:t>
            </a:r>
            <a:r>
              <a:rPr 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гг.:</a:t>
            </a:r>
          </a:p>
          <a:p>
            <a:pPr marL="1350963" indent="-355600"/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50963" indent="-355600"/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311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поступило в ННС</a:t>
            </a:r>
          </a:p>
          <a:p>
            <a:pPr marL="1350963" indent="-355600"/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заявки одобрено ННС</a:t>
            </a:r>
          </a:p>
          <a:p>
            <a:pPr marL="1350963" indent="-355600"/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236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заявка не одобрено ННС</a:t>
            </a:r>
          </a:p>
          <a:p>
            <a:pPr marL="1350963" indent="-355600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заявок от Апелляционной комиссии</a:t>
            </a:r>
          </a:p>
          <a:p>
            <a:pPr marL="1350963" indent="-355600"/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Буфер обмена со сплошной заливкой">
            <a:extLst>
              <a:ext uri="{FF2B5EF4-FFF2-40B4-BE49-F238E27FC236}">
                <a16:creationId xmlns:a16="http://schemas.microsoft.com/office/drawing/2014/main" id="{83E02396-A965-6DC3-B7D4-93B2EFD665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4862" y="2223141"/>
            <a:ext cx="527552" cy="527552"/>
          </a:xfrm>
          <a:prstGeom prst="rect">
            <a:avLst/>
          </a:prstGeom>
        </p:spPr>
      </p:pic>
      <p:sp>
        <p:nvSpPr>
          <p:cNvPr id="7" name="Скругленный прямоугольник 7">
            <a:extLst>
              <a:ext uri="{FF2B5EF4-FFF2-40B4-BE49-F238E27FC236}">
                <a16:creationId xmlns:a16="http://schemas.microsoft.com/office/drawing/2014/main" id="{C0C9FE90-1254-9AFA-98FF-6ADD1A5FD5B9}"/>
              </a:ext>
            </a:extLst>
          </p:cNvPr>
          <p:cNvSpPr/>
          <p:nvPr/>
        </p:nvSpPr>
        <p:spPr>
          <a:xfrm>
            <a:off x="5578753" y="1853139"/>
            <a:ext cx="3114770" cy="2261662"/>
          </a:xfrm>
          <a:prstGeom prst="roundRect">
            <a:avLst>
              <a:gd name="adj" fmla="val 11066"/>
            </a:avLst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ОДОБРЕНО ЗАЯВОК </a:t>
            </a:r>
            <a:b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СУММУ</a:t>
            </a:r>
          </a:p>
          <a:p>
            <a:pPr algn="ctr"/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22 750 000 000 тенге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951D0C-9E4E-04FF-464F-4DB92D037822}"/>
              </a:ext>
            </a:extLst>
          </p:cNvPr>
          <p:cNvSpPr txBox="1"/>
          <p:nvPr/>
        </p:nvSpPr>
        <p:spPr>
          <a:xfrm>
            <a:off x="-630234" y="3571103"/>
            <a:ext cx="560564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82663"/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2 заявок отказались от дальнейшей реализации проектов и 1 </a:t>
            </a:r>
            <a:r>
              <a:rPr lang="ru-RU" sz="1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был закрыт в связи с выявлением факта двойного финансирования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после одобрения ННС.</a:t>
            </a:r>
          </a:p>
        </p:txBody>
      </p:sp>
    </p:spTree>
    <p:extLst>
      <p:ext uri="{BB962C8B-B14F-4D97-AF65-F5344CB8AC3E}">
        <p14:creationId xmlns:p14="http://schemas.microsoft.com/office/powerpoint/2010/main" val="3185789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339142B4-DDE2-5ADB-F954-86319C09E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246" y="448236"/>
            <a:ext cx="5382514" cy="38604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проектов</a:t>
            </a:r>
            <a:endParaRPr lang="ru-K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1DF43D-C94E-E7B2-6426-59B4FD1EAF0F}"/>
              </a:ext>
            </a:extLst>
          </p:cNvPr>
          <p:cNvSpPr txBox="1"/>
          <p:nvPr/>
        </p:nvSpPr>
        <p:spPr>
          <a:xfrm>
            <a:off x="1553028" y="4172044"/>
            <a:ext cx="61795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KZ" dirty="0"/>
              <a:t>https://www.loom.com/share/30b39893596444bdb0e1eaba019f74f0</a:t>
            </a:r>
            <a:endParaRPr lang="ru-RU" dirty="0"/>
          </a:p>
          <a:p>
            <a:endParaRPr lang="ru-KZ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C67BF86-6FD4-330D-C51B-E9BFDEC14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028" y="982196"/>
            <a:ext cx="5481732" cy="28491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96151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3584F63-2A66-5964-8A71-741C03C2CB13}"/>
              </a:ext>
            </a:extLst>
          </p:cNvPr>
          <p:cNvSpPr txBox="1"/>
          <p:nvPr/>
        </p:nvSpPr>
        <p:spPr>
          <a:xfrm>
            <a:off x="255494" y="84216"/>
            <a:ext cx="88011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Оценочный лист заявки по грантовому финансированию проектов коммерциализации результатов научной и (или) научно-технической деятельности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7">
            <a:extLst>
              <a:ext uri="{FF2B5EF4-FFF2-40B4-BE49-F238E27FC236}">
                <a16:creationId xmlns:a16="http://schemas.microsoft.com/office/drawing/2014/main" id="{38AF750D-2219-4ED5-EC0F-54EA8F7122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631861"/>
              </p:ext>
            </p:extLst>
          </p:nvPr>
        </p:nvGraphicFramePr>
        <p:xfrm>
          <a:off x="87406" y="660772"/>
          <a:ext cx="8883058" cy="4056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1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71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310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критериев оценки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члена ННС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6810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Соответствие результата научной и (или) научно-технической деятельности цели заявляемого проекта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баллов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полное соответствие темы ранее выполненного проекта (ГФ, ПЦФ) и полученного результата РНТД цели рассматриваемого проекта по коммерциализации (ПК). 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балла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полное соответствие отдельной задачи выполненного проекта (ГФ, ПЦФ) и части полученного результата РНТД цели рассматриваемого ПК. 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балла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частичное соответствие отдельной задачи/задач выполненного проекта (ГФ, ПЦФ) и части полученного результата РНТД цели рассматриваемого ПК.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балла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лишь косвенное соответствие отдельной задачи/задач выполненного проекта (ГФ, ПЦФ) и части полученного результата РНТД цели рассматриваемого ПК. 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балл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лишь отраслевое соответствие темы выполненного проекта (ГФ, ПЦФ) и части полученного результата РНТД цели рассматриваемого ПК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баллов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не соответствуют 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смотреть пункт «Финансировался ли предлагаемый проект ранее из других источников и в каком объеме» Таблицы 1 Технологического плана, а также подтверждающие документы в портале «Необходимые документы для участия в конкурсе».</a:t>
                      </a:r>
                    </a:p>
                    <a:p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научной и научно-технической деятельности (РННТД) может быть получен в результате инициативного проекта, здесь рекомендуется ставить на 1-2 балла меньше чем при ГФ/ПЦФ РННТД 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5752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качества ранее проведенной заявителем научной работы по предлагаемому проекту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баллов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высокая оценка экспертами ГНТЭ заключительного отчета по ГФ/ПЦФ проекту, публикации статей в международных рецензируемых изданиях, получение зарубежных (подача международной заявки на патент) или национальных патентов, издание монографий, методических рекомендаций и других выходных документов (акты внедрения, регистрационное удостоверение и т.д.).  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балла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высокая/средняя оценка экспертами ГНТЭ заключительного отчета по ГФ/ПЦФ проекту, публикации статей в журналах КОКСОН, получение национальных патентов, издание монографий, методических рекомендаций и других выходных документов. 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балла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средняя/низкая оценка экспертами ГНТЭ заключительного отчета по ГФ/ПЦФ проекту, публикации статей в журналах КОКСОН или получение национального патента, издание монографий, методических рекомендаций и других выходных документов.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балла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средняя/низкая оценка экспертами ГНТЭ заключительного отчета по ГФ/ПЦФ проекту, отсутствие публикаций и патентов, издание монографий, методических рекомендация и других выходных документов. 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балл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средняя/низкая оценка экспертами ГНТЭ заключительного отчета по ГФ/ПЦФ проекту, отсутствие каких-либо выходных документов.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баллов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низкая оценка экспертами ГНТЭ заключительного отчета по ГФ/ПЦФ проекту, отсутствие каких-либо выходных документов, или не выполненный проект.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Примечание: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если отсутствуют отчет о НИР и заключение ГНТЭ то можно делать анализ на основе данных пунктов «1.5. Результаты научной и (или) научно-технической деятельности, предлагаемые к коммерциализации», «1.9 Проектная группа», «1.13 Анкета по объектам интеллектуальной собственности» Технологического плана. </a:t>
                      </a:r>
                    </a:p>
                    <a:p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научной и научно-технической деятельности (РННТД) может быть получен в результате инициативного проекта, здесь рекомендуется ставить на 1-2 балла меньше чем при ГФ/ПЦФ РННТД 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3205500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370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42125F-D2E3-17B6-E9E3-30D606AA3E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7304248-4B4C-9F91-483A-82E5CA2CFDE6}"/>
              </a:ext>
            </a:extLst>
          </p:cNvPr>
          <p:cNvSpPr txBox="1"/>
          <p:nvPr/>
        </p:nvSpPr>
        <p:spPr>
          <a:xfrm>
            <a:off x="255494" y="84216"/>
            <a:ext cx="88011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Оценочный лист заявки по грантовому финансированию проектов коммерциализации результатов научной и (или) научно-технической деятельности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(продолжение)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dirty="0"/>
          </a:p>
        </p:txBody>
      </p:sp>
      <p:graphicFrame>
        <p:nvGraphicFramePr>
          <p:cNvPr id="2" name="Объект 3">
            <a:extLst>
              <a:ext uri="{FF2B5EF4-FFF2-40B4-BE49-F238E27FC236}">
                <a16:creationId xmlns:a16="http://schemas.microsoft.com/office/drawing/2014/main" id="{D014D9FE-CAEE-17FB-3A3B-4914F642BA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5608956"/>
              </p:ext>
            </p:extLst>
          </p:nvPr>
        </p:nvGraphicFramePr>
        <p:xfrm>
          <a:off x="87405" y="564846"/>
          <a:ext cx="8896407" cy="4494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464">
                  <a:extLst>
                    <a:ext uri="{9D8B030D-6E8A-4147-A177-3AD203B41FA5}">
                      <a16:colId xmlns:a16="http://schemas.microsoft.com/office/drawing/2014/main" val="1294264942"/>
                    </a:ext>
                  </a:extLst>
                </a:gridCol>
                <a:gridCol w="1983539">
                  <a:extLst>
                    <a:ext uri="{9D8B030D-6E8A-4147-A177-3AD203B41FA5}">
                      <a16:colId xmlns:a16="http://schemas.microsoft.com/office/drawing/2014/main" val="953266657"/>
                    </a:ext>
                  </a:extLst>
                </a:gridCol>
                <a:gridCol w="6623404">
                  <a:extLst>
                    <a:ext uri="{9D8B030D-6E8A-4147-A177-3AD203B41FA5}">
                      <a16:colId xmlns:a16="http://schemas.microsoft.com/office/drawing/2014/main" val="2180381738"/>
                    </a:ext>
                  </a:extLst>
                </a:gridCol>
              </a:tblGrid>
              <a:tr h="513521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критериев оценки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члена ННС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138606872"/>
                  </a:ext>
                </a:extLst>
              </a:tr>
              <a:tr h="497379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Запланировано ли в рамках реализации проекта заключение сделок по передаче прав на объекты интеллектуальной собственности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Смотреть таблицу 1 Технологического плана в пункт «Выбранный путь коммерциализации» или пункт «1.5. Бизнес модель проекта» Экономического плана. Если там не предусмотрена передача прав на объекты интеллектуальной собственности</a:t>
                      </a: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то ставится 0 баллов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 если подобное предусматривается, то считаем количество планируемых сделок и ставим по 1 баллу за каждый договор, но не более 5 баллов всего. 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4064255035"/>
                  </a:ext>
                </a:extLst>
              </a:tr>
              <a:tr h="973718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Экономическая эффективность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оценки предлагается смотреть таблицу 11 Экономического плана, и выставлять баллы в следующем порядке: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баллов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планируемая доходность проекта в период его реализации составляет сумму более 30% от запрашиваемой суммы гранта;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балла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планируемая доходность проекта в период его реализации (1-3 годы) составляет сумму 25-30% от суммы запрашиваемого гранта;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балла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планируемая доходность проекта в период его реализации (1-3 годы) составляет сумму 20-24% от суммы запрашиваемого гранта;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балла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планируемая доходность проекта в период его реализации (1-3 годы) составляет сумму 15-19% от суммы запрашиваемого гранта;</a:t>
                      </a: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балл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планируемая доходность проекта в период его реализации (1-3 годы) составляет сумму 10-14% от суммы запрашиваемого гранта;</a:t>
                      </a:r>
                    </a:p>
                    <a:p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баллов</a:t>
                      </a:r>
                      <a:r>
                        <a:rPr lang="ru-RU" sz="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планируемая доходность проекта в период его реализации (1-3 годы) составляет сумму менее 10% от суммы запрашиваемого гранта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1023727389"/>
                  </a:ext>
                </a:extLst>
              </a:tr>
              <a:tr h="1141150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  <a:r>
                        <a:rPr lang="ru-RU" sz="700" spc="1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софинансирования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5 баллов, где соотношение софинансирования к запрашиваемой сумме гранта: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100 % и выше – 5 баллов;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51 до 99 % – 4 балла;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31 до 50 % – 3 балла;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21 до 30 % – 2 балла;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11 до 20 % – 1 балл;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10 % – 0 </a:t>
                      </a:r>
                      <a:r>
                        <a:rPr lang="en-US" sz="7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баллов</a:t>
                      </a:r>
                      <a:r>
                        <a:rPr lang="en-US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Смотреть соответствующий договор о софинансировании в портале «Необходимые документы для участия в конкурсе».</a:t>
                      </a:r>
                      <a:endParaRPr lang="ru-RU" sz="7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605107257"/>
                  </a:ext>
                </a:extLst>
              </a:tr>
              <a:tr h="1127889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предполагаемого рынка сбыта продукции/услуг в рамках реализации проекта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5 баллов, где: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запланирован вывод продукта/услуг на зарубежные рынки – 5 баллов;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запланирован вывод продукта/услуг на рынок 1 зарубежной страны – 4 балла;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рассчитан на весь Казахстан – 3 балла;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рассчитан на определенный регион Казахстана – 2 балла;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7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рынок</a:t>
                      </a:r>
                      <a:r>
                        <a:rPr lang="en-US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7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</a:t>
                      </a:r>
                      <a:r>
                        <a:rPr lang="en-US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7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</a:t>
                      </a:r>
                      <a:r>
                        <a:rPr lang="en-US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0 </a:t>
                      </a:r>
                      <a:r>
                        <a:rPr lang="en-US" sz="7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баллов</a:t>
                      </a:r>
                      <a:r>
                        <a:rPr lang="en-US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endParaRPr lang="en-US" sz="7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Смотреть пункт «1.6 Оценка потенциального рынка проекта» Экономического плана, и далее выставлять баллы согласно инструкции </a:t>
                      </a:r>
                      <a:endParaRPr lang="ru-RU" sz="7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20921215"/>
                  </a:ext>
                </a:extLst>
              </a:tr>
              <a:tr h="187110">
                <a:tc gridSpan="2">
                  <a:txBody>
                    <a:bodyPr/>
                    <a:lstStyle/>
                    <a:p>
                      <a:pPr marL="0" marR="0" fontAlgn="base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ru-RU" sz="700" spc="1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балл (сумма баллов по критериям оценки)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918" marR="30918" marT="18551" marB="1855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Максимально 30 баллов</a:t>
                      </a:r>
                    </a:p>
                  </a:txBody>
                  <a:tcPr marL="30918" marR="30918" marT="18551" marB="18551"/>
                </a:tc>
                <a:extLst>
                  <a:ext uri="{0D108BD9-81ED-4DB2-BD59-A6C34878D82A}">
                    <a16:rowId xmlns:a16="http://schemas.microsoft.com/office/drawing/2014/main" val="4109185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521648"/>
      </p:ext>
    </p:extLst>
  </p:cSld>
  <p:clrMapOvr>
    <a:masterClrMapping/>
  </p:clrMapOvr>
</p:sld>
</file>

<file path=ppt/theme/theme1.xml><?xml version="1.0" encoding="utf-8"?>
<a:theme xmlns:a="http://schemas.openxmlformats.org/drawingml/2006/main" name="Rhetoric Skills Development Workshop by Slidesgo">
  <a:themeElements>
    <a:clrScheme name="Simple Light">
      <a:dk1>
        <a:srgbClr val="191919"/>
      </a:dk1>
      <a:lt1>
        <a:srgbClr val="EFEFEF"/>
      </a:lt1>
      <a:dk2>
        <a:srgbClr val="FFFFFF"/>
      </a:dk2>
      <a:lt2>
        <a:srgbClr val="A1BFEC"/>
      </a:lt2>
      <a:accent1>
        <a:srgbClr val="385A64"/>
      </a:accent1>
      <a:accent2>
        <a:srgbClr val="1B2E35"/>
      </a:accent2>
      <a:accent3>
        <a:srgbClr val="FF725E"/>
      </a:accent3>
      <a:accent4>
        <a:srgbClr val="FFFFFF"/>
      </a:accent4>
      <a:accent5>
        <a:srgbClr val="FFFFFF"/>
      </a:accent5>
      <a:accent6>
        <a:srgbClr val="FFFFFF"/>
      </a:accent6>
      <a:hlink>
        <a:srgbClr val="19191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1735</Words>
  <Application>Microsoft Office PowerPoint</Application>
  <PresentationFormat>Экран (16:9)</PresentationFormat>
  <Paragraphs>117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Hind</vt:lpstr>
      <vt:lpstr>Times New Roman</vt:lpstr>
      <vt:lpstr>Arial</vt:lpstr>
      <vt:lpstr>Palanquin</vt:lpstr>
      <vt:lpstr>Rhetoric Skills Development Workshop by Slidesgo</vt:lpstr>
      <vt:lpstr>ОТЧЕТ О ДЕЯТЕЛЬНОСТИ НАЦИОНАЛЬНОГО НАУЧНОГО СОВЕТА ПО НАПРАВЛЕНИЮ НАУКИ «КОММЕРЦИАЛИЗАЦИЯ РЕЗУЛЬТАТОВ НАУЧНОЙ И (ИЛИ) НАУЧНО-ТЕХНИЧЕСКОЙ ДЕЯТЕЛЬНОСТИ»  В 2024 ГОДУ </vt:lpstr>
      <vt:lpstr>Создание ННС и его состава  утверждено Приказом Министра науки и высшего образования Республики Казахстан от 4 октября 2023 года № 516 224 «О внесении изменения в Приказ Министра науки и высшего образования Республики Казахстан от 5 июня 2023 года № 258 «Об утверждении состава национальных научных советов»».</vt:lpstr>
      <vt:lpstr>ДЕЯТЕЛЬНОСТЬ ННС ОСУЩЕСТВЛЯЛАСЬ  В СООТВЕТСТВИИ С НОРМАТИВНЫМИ ПРАВОВЫМИ АКТАМИ</vt:lpstr>
      <vt:lpstr>Отраслевые направления Национальных научных советов (ННС)</vt:lpstr>
      <vt:lpstr>В 2024 ГОДУ ПРОВЕДЕНО 9 ЗАСЕДАНИЙ ННС</vt:lpstr>
      <vt:lpstr>Конкурс на грантовое финансирование наиболее перспективных проектов коммерциализации результатов научной и (или) научно-технической деятельности на 2024-2026 годы</vt:lpstr>
      <vt:lpstr>Распределение проектов</vt:lpstr>
      <vt:lpstr>Презентация PowerPoint</vt:lpstr>
      <vt:lpstr>Презентация PowerPoint</vt:lpstr>
      <vt:lpstr>ОБРАЩЕНИЯ ОТ ФИЗИЧЕСКИХ И ЮРИДИЧЕСКИХ ЛИЦ В РАМКАХ  ГРАНТОВОГО ФИНАНСИРОВАНИЯ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Uldana Nurdauletkyzy</cp:lastModifiedBy>
  <cp:revision>2</cp:revision>
  <dcterms:modified xsi:type="dcterms:W3CDTF">2025-01-22T09:04:07Z</dcterms:modified>
</cp:coreProperties>
</file>