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3" r:id="rId4"/>
    <p:sldId id="264" r:id="rId5"/>
    <p:sldId id="262" r:id="rId6"/>
    <p:sldId id="260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97" d="100"/>
          <a:sy n="97" d="100"/>
        </p:scale>
        <p:origin x="16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3407" y="404664"/>
            <a:ext cx="5897185" cy="1152128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3407" y="404664"/>
            <a:ext cx="6116945" cy="1656184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деятельности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научного совета по приоритетному направлению развития научной, научно-технической деятельности "Экология,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и рациональное природопользование"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2024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34664-1F85-47C1-ADD9-F5EAB6D0C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6408712" cy="1728192"/>
          </a:xfrm>
        </p:spPr>
        <p:txBody>
          <a:bodyPr/>
          <a:lstStyle/>
          <a:p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Спасибо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внимание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41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C7790C7-D4BD-470C-9897-8DF8B3FB4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в соответствии с Законом РК от 18 февраля 2011 года № 407-IV «О науке», «Об утверждении перечня и положения о национальных научных советах», утвержденным Приказом Министра науки и высшего образования Республики Казахстан от 25 сентября 2023 года № 487.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67A3E68-003B-467B-858C-C9F217465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KZ" sz="2400" b="1" dirty="0">
                <a:solidFill>
                  <a:schemeClr val="tx1"/>
                </a:solidFill>
              </a:rPr>
              <a:t>Национальный научный совет </a:t>
            </a:r>
            <a:br>
              <a:rPr lang="en-GB" sz="2400" b="1" dirty="0">
                <a:solidFill>
                  <a:schemeClr val="tx1"/>
                </a:solidFill>
              </a:rPr>
            </a:br>
            <a:r>
              <a:rPr lang="ru-KZ" sz="2400" b="1" dirty="0">
                <a:solidFill>
                  <a:schemeClr val="tx1"/>
                </a:solidFill>
              </a:rPr>
              <a:t>«</a:t>
            </a:r>
            <a:r>
              <a:rPr lang="ru-RU" sz="2400" b="1" dirty="0">
                <a:solidFill>
                  <a:schemeClr val="tx1"/>
                </a:solidFill>
              </a:rPr>
              <a:t>Экология, окружающая среда и рациональное природопользование</a:t>
            </a:r>
            <a:r>
              <a:rPr lang="ru-KZ" sz="2400" b="1" dirty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70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263066"/>
            <a:ext cx="6804248" cy="115089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В 202</a:t>
            </a:r>
            <a:r>
              <a:rPr lang="en-US" sz="2400" b="1" dirty="0">
                <a:solidFill>
                  <a:schemeClr val="tx1"/>
                </a:solidFill>
              </a:rPr>
              <a:t>4</a:t>
            </a:r>
            <a:r>
              <a:rPr lang="ru-RU" sz="2400" b="1" dirty="0">
                <a:solidFill>
                  <a:schemeClr val="tx1"/>
                </a:solidFill>
              </a:rPr>
              <a:t> году проведено 1</a:t>
            </a:r>
            <a:r>
              <a:rPr lang="en-US" sz="2400" b="1" dirty="0">
                <a:solidFill>
                  <a:schemeClr val="tx1"/>
                </a:solidFill>
              </a:rPr>
              <a:t>1</a:t>
            </a:r>
            <a:r>
              <a:rPr lang="ru-RU" sz="2400" b="1" dirty="0">
                <a:solidFill>
                  <a:schemeClr val="tx1"/>
                </a:solidFill>
              </a:rPr>
              <a:t> заседаний ННС по приоритетному направлению «</a:t>
            </a:r>
            <a:r>
              <a:rPr lang="ru-RU" sz="2400" b="1" dirty="0" err="1">
                <a:solidFill>
                  <a:schemeClr val="tx1"/>
                </a:solidFill>
              </a:rPr>
              <a:t>ЭОСиРП</a:t>
            </a:r>
            <a:r>
              <a:rPr lang="ru-RU" sz="2400" b="1" dirty="0">
                <a:solidFill>
                  <a:schemeClr val="tx1"/>
                </a:solidFill>
              </a:rPr>
              <a:t>», на которых были рассмотрены следующие вопросы: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579712" y="527793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2295549" y="4701675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2351112" y="47445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579712" y="276333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2223541" y="21870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884178" y="2004351"/>
            <a:ext cx="600830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 на грантовое финансирование молодых ученых по научным и (или) научно-технических проектам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351112" y="22299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579712" y="3601537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2295549" y="302527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2351112" y="30681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581300" y="4438150"/>
            <a:ext cx="4799012" cy="1587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2295549" y="3863475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351112" y="390633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579712" y="6138362"/>
            <a:ext cx="4800600" cy="0"/>
          </a:xfrm>
          <a:prstGeom prst="line">
            <a:avLst/>
          </a:prstGeom>
          <a:noFill/>
          <a:ln w="25400">
            <a:solidFill>
              <a:schemeClr val="accent4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2295549" y="5562100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351112" y="560496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3027852" y="2985783"/>
            <a:ext cx="5627511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на грантовое финансирование по научным и (или) научно-технических проектам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годы.</a:t>
            </a: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961929" y="3662029"/>
            <a:ext cx="629059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на программно-целевое финансирование по научным, научно-техническим программам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годы 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науки и высшего образования РК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2938872" y="4522453"/>
            <a:ext cx="5606007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 конкурсу на программно-целевое финансирование по научным, научно-техническим программам на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годы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отраслевых органов в области науки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2947486" y="5382877"/>
            <a:ext cx="510195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от физических и юридических лиц, акты мониторинга за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год, краткие сведения и промежуточные и итоговые отчетов за 202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74470" y="260648"/>
            <a:ext cx="6804248" cy="1150897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Рассмотрено </a:t>
            </a:r>
            <a:r>
              <a:rPr lang="en-US" sz="2000" b="1" dirty="0">
                <a:solidFill>
                  <a:schemeClr val="tx1"/>
                </a:solidFill>
              </a:rPr>
              <a:t>110</a:t>
            </a:r>
            <a:r>
              <a:rPr lang="ru-RU" sz="2000" b="1" dirty="0">
                <a:solidFill>
                  <a:schemeClr val="tx1"/>
                </a:solidFill>
              </a:rPr>
              <a:t> обращений от частных и юридических лиц в рамках грантового и программно-целевого финансирования. Основные вопросы рассмотренных обращений были связаны: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53650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О внесении изменений в календарный план; </a:t>
            </a:r>
          </a:p>
          <a:p>
            <a:pPr lvl="0"/>
            <a:r>
              <a:rPr lang="ru-RU" dirty="0"/>
              <a:t>Заменой научного руководителя</a:t>
            </a:r>
            <a:r>
              <a:rPr lang="en-US" dirty="0"/>
              <a:t>; </a:t>
            </a:r>
            <a:endParaRPr lang="ru-RU" dirty="0"/>
          </a:p>
          <a:p>
            <a:pPr lvl="0"/>
            <a:r>
              <a:rPr lang="ru-RU" dirty="0"/>
              <a:t>О внесении изменений в смету расходов;</a:t>
            </a:r>
          </a:p>
          <a:p>
            <a:pPr lvl="0"/>
            <a:r>
              <a:rPr lang="ru-RU" dirty="0"/>
              <a:t>О смене организации</a:t>
            </a:r>
            <a:r>
              <a:rPr lang="en-US" dirty="0"/>
              <a:t>; </a:t>
            </a:r>
            <a:endParaRPr lang="ru-RU" dirty="0"/>
          </a:p>
          <a:p>
            <a:pPr lvl="0"/>
            <a:r>
              <a:rPr lang="ru-RU" dirty="0"/>
              <a:t>Перенос публикаций научных статей на следующий год;</a:t>
            </a:r>
          </a:p>
          <a:p>
            <a:r>
              <a:rPr lang="ru-RU" dirty="0"/>
              <a:t>О повторном рассмотрении кратких сведений;</a:t>
            </a:r>
          </a:p>
          <a:p>
            <a:r>
              <a:rPr lang="ru-RU" dirty="0"/>
              <a:t>О повторном рассмотрении заключительного отчета;</a:t>
            </a:r>
          </a:p>
          <a:p>
            <a:r>
              <a:rPr lang="ru-RU" dirty="0"/>
              <a:t>О замене частного партнера.</a:t>
            </a:r>
          </a:p>
          <a:p>
            <a:pPr lvl="0"/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7663" y="2647632"/>
            <a:ext cx="3972724" cy="2942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0851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заявок, конкурса на грантовое финансирование молодых ученых на 2024-2026 годы: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июне 2024 года Совет провел заседание по рассмотрению заявок конкурса молодых ученых. На рассмотрение Совета поступило 46 заявок, из которых 24 проекта было одобрено.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заявок, конкурса на грантовое финансирование на 2024-2026 гг.: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на грантовое финансирование на 2024-2026 годы. На рассмотрение Совета поступило 218 заявок, из которых 120 проектов, Совет одобрил.</a:t>
            </a: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 по конкурсу на программно-целевое финансирование по научным, научно-техническим программам на 2024-2026 годы (МНВО РК):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августе 2024 года Совет провел заседание, поступило на рассмотрение Совета 21 заявка, из которых Советом было рекомендовано 18 программ.</a:t>
            </a: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 по конкурсу на программно-целевое финансирование по научным, научно-техническим программам на 2024-2026 годы (МНВО РК) – 2 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декабре 2024 года Совет провел заседание, поступило на рассмотрение Совета 11 заявок, из которых Советом было рекомендовано 6 программ.</a:t>
            </a: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 конкурса на грантовое финансирование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2024-2026 гг.: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2024-2026 годы. На рассмотрение Совета поступило 42 заявки, из которых были одобрены все заявки.</a:t>
            </a: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 конкурса на программно-целевое финансирование по научным, научно-техническим программам на 2024-2026 годы Министерства экологии и природных ресурсов Республики Казахстан: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ПЦФ МЭПР 2024-2026 годы. На рассмотрение Совета поступило 6 заявки, из которых были рекомендованы 5 программ на ВНТК. </a:t>
            </a: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 конкурса на программно-целевое финансирование по научным, научно-техническим программам на 2024-2026 годы Министерство водных ресурсов и ирригации Республики Казахстан: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июле 2024 года Совет провел заседание, по рассмотрению заявок конкурса ПЦФ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МВРиИ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2024-2026 годы. На рассмотрение Совета поступило 1 заявка, из которых были рекомендованы 1 программа на ВНТК.</a:t>
            </a:r>
          </a:p>
          <a:p>
            <a:pPr lvl="0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заявок конкурса на программно-целевое финансирование по научным, научно-техническим программам на 2024-2026 годы (Министерство промышленности и строительства Республики Казахстан):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августе 2024 года Совет провел заседание, по рассмотрению заявок конкурса ПЦФ МПС 2024-2026 годы. На рассмотрение Совета поступило 1 заявка, из которых были рекомендованы 1 программа на ВНТК.</a:t>
            </a:r>
          </a:p>
          <a:p>
            <a:pPr lvl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Рассмотрение заявок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проводился Центром экспертизы по приоритетному направлению развития научной, научно-технической деятельности "Экология, окружающая среда и рациональное природопользование" проведено в количестве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проектов. 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проведен строго в соответствии с Положением о мониторинге хода реализации и результативности научных и научно-технических проектов и программ согласно Методическим рекомендациям по мониторингу Комитета науки МНВО РК.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228168"/>
            <a:ext cx="7344816" cy="115089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Принятие и утверждение актов мониторинга за 2024 год.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2822B-4EFB-4A45-92AD-F3449008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Рассмотрение итоговых отчетов в рамках грантового финансирования.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DC12A-0423-4FBC-8553-2590BF9E74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грантового финансирования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2022-2024 гг. МНВО РК было рассмотрено 102 итоговых отчетов и результаты государственной научно-технической экспертизы по ним. Большинство отчетов получило высокую и среднюю оценку. По итогам открытого голосования 88 проектов были одобрены, а также 14 проектов не одобрено Советом.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3E7AB6-9D00-4E33-A441-35AC6AE6E5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на грантовое финансирование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ученых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научным и (или) научно-техническим проектам на 2022-2024 годы МНВО РК было рассмотрено 38 итоговых отчета и результаты государственной научно-технической экспертизы по ним. По итогам открытого голосования 35 проектов были одобрены и 3 проекта не одобрен Советом.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грантового финансирования молодых ученых по проекту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2022-2024 годы МНВО РК было рассмотрено 87 итоговых отчета и результаты государственной научно-технической экспертизы по ним. По итогам открытого голосования 73 проекта были одобрены и 14 проектов не одобрен Советом.</a:t>
            </a:r>
          </a:p>
        </p:txBody>
      </p:sp>
    </p:spTree>
    <p:extLst>
      <p:ext uri="{BB962C8B-B14F-4D97-AF65-F5344CB8AC3E}">
        <p14:creationId xmlns:p14="http://schemas.microsoft.com/office/powerpoint/2010/main" val="101426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F8F113C-2360-4051-9EAC-39B727215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рассмотрение Совета поступило 8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заключительных отчета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конкурса на программно-целевое финансирование по научным, научно-техническим программам на 2022-2024 гг. (Министерство науки и высшего образования Республики Казахстан), все отчеты были одобрены. Также на рассмотрение Совета поступило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заключительных отчета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конкурса на программно-целевое финансирование по научным, научно-техническим программам на 2022-2024 гг. (МТИ РК) Советом было принято одобрить все заключительные отчеты.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Поступили промежуточные отчеты от МНВО и отраслевых органов на 2023-2025 гг. и 2024-2026 гг. Все промежуточные отчеты были одобрены и рекомендованы к дальнейшему финансированию.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D275545-C8CF-42A1-AF0F-10FDB569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промежуточных и итоговых отчетов на программно-целевое финансирование по научной и (или) научно-технической деятельности МНВО РК, МТИ РК, МИИР РК, МТСЗН РК,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МВРиИ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РК, МПС РК и МЭРП РК.</a:t>
            </a:r>
          </a:p>
        </p:txBody>
      </p:sp>
    </p:spTree>
    <p:extLst>
      <p:ext uri="{BB962C8B-B14F-4D97-AF65-F5344CB8AC3E}">
        <p14:creationId xmlns:p14="http://schemas.microsoft.com/office/powerpoint/2010/main" val="45634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5E4CADA-73AF-4D79-945F-4AFC572FD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рассмотрение Совета поступило 37 кратких сведений в рамках конкурса на грантовое финансирование молодых ученых по научным и (или) научно-техническим проектам на 2023-2025 годы, 35 кратких сведений одобрены и 2 не одобрены.</a:t>
            </a:r>
          </a:p>
          <a:p>
            <a:pPr algn="just"/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142 кратких сведений в рамках конкурса на ГФ по научным и (или) научно-техническим проектам на 2023-2025 годы из которых 9 кратких сведений не одобрены.</a:t>
            </a:r>
          </a:p>
          <a:p>
            <a:pPr algn="just"/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 кратких сведений в рамках конкурса на грантовое финансирование молодых ученых молодых ученых по проекту «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2023-2025 годы 17 кратких сведений одобрены и 16 не одобрены.: </a:t>
            </a:r>
          </a:p>
          <a:p>
            <a:pPr algn="just"/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кратких сведений конкурса на грантовое финансирование молодых ученых по научным и (или) научно-техническим проектам на 2024-2026 годы из которых 1 краткое сведение не одобрен.</a:t>
            </a:r>
          </a:p>
          <a:p>
            <a:pPr algn="just"/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119 кратких сведений конкурса на грантовое финансирование по научным и (или) научно-техническим проектам на 2024-2026 годы, 116 кратких сведений одобрены и 3 не одобрены, </a:t>
            </a:r>
          </a:p>
          <a:p>
            <a:pPr algn="just"/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 кратких сведений конкурса на грантовое финансирование исследований молодых ученых по проекту «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ғалым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2024-2026 годы, все одобрены.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51FAFD1-2D8A-49C9-908D-7F8758F15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и принятия решения, по кратким сведениям, о реализации проектов в соответствии с календарным планом конкурса на грантовое финансирование.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268072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eeb6d52fc8a19b293465edfbe4d31e3b299c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1256</Words>
  <Application>Microsoft Office PowerPoint</Application>
  <PresentationFormat>Экран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Отчет о деятельности  Национального научного совета по приоритетному направлению развития научной, научно-технической деятельности "Экология, окружающая среда и рациональное природопользование"  за 2024</vt:lpstr>
      <vt:lpstr>Национальный научный совет  «Экология, окружающая среда и рациональное природопользование»</vt:lpstr>
      <vt:lpstr>В 2024 году проведено 11 заседаний ННС по приоритетному направлению «ЭОСиРП», на которых были рассмотрены следующие вопросы:</vt:lpstr>
      <vt:lpstr>Рассмотрено 110 обращений от частных и юридических лиц в рамках грантового и программно-целевого финансирования. Основные вопросы рассмотренных обращений были связаны:</vt:lpstr>
      <vt:lpstr>Рассмотрение заявок</vt:lpstr>
      <vt:lpstr>Принятие и утверждение актов мониторинга за 2024 год.</vt:lpstr>
      <vt:lpstr>Рассмотрение итоговых отчетов в рамках грантового финансирования.</vt:lpstr>
      <vt:lpstr>Рассмотрение промежуточных и итоговых отчетов на программно-целевое финансирование по научной и (или) научно-технической деятельности МНВО РК, МТИ РК, МИИР РК, МТСЗН РК, МВРиИ РК, МПС РК и МЭРП РК.</vt:lpstr>
      <vt:lpstr>Рассмотрение и принятия решения, по кратким сведениям, о реализации проектов в соответствии с календарным планом конкурса на грантовое финансирование.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города</dc:title>
  <dc:creator>obstinate</dc:creator>
  <dc:description>Шаблон презентации с сайта https://presentation-creation.ru/</dc:description>
  <cp:lastModifiedBy>Кудрет Менликулов</cp:lastModifiedBy>
  <cp:revision>1184</cp:revision>
  <dcterms:created xsi:type="dcterms:W3CDTF">2018-02-25T09:09:03Z</dcterms:created>
  <dcterms:modified xsi:type="dcterms:W3CDTF">2025-01-16T11:18:12Z</dcterms:modified>
</cp:coreProperties>
</file>