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3" r:id="rId4"/>
    <p:sldId id="264" r:id="rId5"/>
    <p:sldId id="262" r:id="rId6"/>
    <p:sldId id="260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96" d="100"/>
          <a:sy n="96" d="100"/>
        </p:scale>
        <p:origin x="163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0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5897185" cy="1152128"/>
          </a:xfrm>
        </p:spPr>
        <p:txBody>
          <a:bodyPr/>
          <a:lstStyle>
            <a:lvl1pPr>
              <a:defRPr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6548993" cy="180020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деятельности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научного совета по приоритетному направлению развития научной, научно-технической деятельности «Передовое производство, цифровые и космические технологии"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34664-1F85-47C1-ADD9-F5EAB6D0C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408712" cy="1728192"/>
          </a:xfrm>
        </p:spPr>
        <p:txBody>
          <a:bodyPr/>
          <a:lstStyle/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Спасибо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за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внимание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41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C7790C7-D4BD-470C-9897-8DF8B3FB4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в соответствии с Законом РК от 18 февраля 2011 года № 407-IV «О науке», «Об утверждении перечня и положения о национальных научных советах», утвержденным Приказом Министра науки и высшего образования Республики Казахстан от 25 сентября 2023 года № 487.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67A3E68-003B-467B-858C-C9F21746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404664"/>
            <a:ext cx="6876256" cy="1080120"/>
          </a:xfrm>
        </p:spPr>
        <p:txBody>
          <a:bodyPr>
            <a:noAutofit/>
          </a:bodyPr>
          <a:lstStyle/>
          <a:p>
            <a:r>
              <a:rPr lang="ru-KZ" sz="2400" b="1" dirty="0">
                <a:solidFill>
                  <a:schemeClr val="tx1"/>
                </a:solidFill>
              </a:rPr>
              <a:t>Национальный научный совет </a:t>
            </a:r>
            <a:br>
              <a:rPr lang="en-GB" sz="2400" b="1" dirty="0">
                <a:solidFill>
                  <a:schemeClr val="tx1"/>
                </a:solidFill>
              </a:rPr>
            </a:br>
            <a:r>
              <a:rPr lang="ru-KZ" sz="2400" b="1" dirty="0">
                <a:solidFill>
                  <a:schemeClr val="tx1"/>
                </a:solidFill>
              </a:rPr>
              <a:t>«</a:t>
            </a:r>
            <a:r>
              <a:rPr lang="ru-RU" sz="2400" b="1" dirty="0">
                <a:solidFill>
                  <a:schemeClr val="tx1"/>
                </a:solidFill>
              </a:rPr>
              <a:t>Передовое производство, цифровые и космические технологии</a:t>
            </a:r>
            <a:r>
              <a:rPr lang="ru-KZ" sz="2400" b="1" dirty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0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39752" y="263066"/>
            <a:ext cx="6804248" cy="115089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В 2025 году проведено 13 заседаний ННС по приоритетному направлению «</a:t>
            </a:r>
            <a:r>
              <a:rPr lang="ru-RU" sz="2400" b="1" dirty="0" err="1">
                <a:solidFill>
                  <a:schemeClr val="tx1"/>
                </a:solidFill>
              </a:rPr>
              <a:t>ППЦиКТ</a:t>
            </a:r>
            <a:r>
              <a:rPr lang="ru-RU" sz="2400" b="1" dirty="0">
                <a:solidFill>
                  <a:schemeClr val="tx1"/>
                </a:solidFill>
              </a:rPr>
              <a:t>», на которых были рассмотрены следующие вопросы: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2685932" y="5625099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2245102" y="4955376"/>
            <a:ext cx="479019" cy="520964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2366709" y="495740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579712" y="27633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2223541" y="21870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2884178" y="2004351"/>
            <a:ext cx="600830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 на грантовое финансирование молодых ученых по научным и (или) научно-технических проектам на 2025-2027 г.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2351112" y="22299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2579712" y="36015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2295549" y="30252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2351112" y="30681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582176" y="4785595"/>
            <a:ext cx="4799012" cy="1587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2295549" y="3863475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2351112" y="39063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351112" y="560496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2938872" y="2975404"/>
            <a:ext cx="5627511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грантовое финансирование по научным и (или) научно-технических проектам на 2025-2027 годы.</a:t>
            </a: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2961929" y="3662029"/>
            <a:ext cx="6290591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программно-целевое финансирование по научным, научно-техническим программам на 2025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2027 годы 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науки и высшего образования РК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(Министерства здравоохранения РК).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2961929" y="4778416"/>
            <a:ext cx="560600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от физических и юридических лиц, акты мониторинга за 2025 год, краткие сведения и промежуточные и итоговые отчетов за 2025 г.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74470" y="260648"/>
            <a:ext cx="6804248" cy="115089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Рассмотрено 54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53650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 внесении изменений в календарный план; </a:t>
            </a:r>
          </a:p>
          <a:p>
            <a:pPr lvl="0"/>
            <a:r>
              <a:rPr lang="ru-RU" dirty="0"/>
              <a:t>Заменой научного руководителя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О внесении изменений в смету расходов;</a:t>
            </a:r>
          </a:p>
          <a:p>
            <a:pPr lvl="0"/>
            <a:r>
              <a:rPr lang="ru-RU" dirty="0"/>
              <a:t>О смене организации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Перенос публикаций научных статей на следующий год;</a:t>
            </a:r>
          </a:p>
          <a:p>
            <a:r>
              <a:rPr lang="ru-RU" dirty="0"/>
              <a:t>О повторном рассмотрении кратких сведений;</a:t>
            </a:r>
          </a:p>
          <a:p>
            <a:r>
              <a:rPr lang="ru-RU" dirty="0"/>
              <a:t>О повторном рассмотрении заключительного отчета;</a:t>
            </a:r>
          </a:p>
          <a:p>
            <a:r>
              <a:rPr lang="ru-RU" dirty="0"/>
              <a:t>О замене частного партнера.</a:t>
            </a:r>
          </a:p>
          <a:p>
            <a:pPr lvl="0"/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7663" y="2647632"/>
            <a:ext cx="3972724" cy="2942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08512"/>
          </a:xfrm>
        </p:spPr>
        <p:txBody>
          <a:bodyPr>
            <a:normAutofit/>
          </a:bodyPr>
          <a:lstStyle/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молодых ученых на 2025-2027 годы: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марте 2025 года Совет провел заседание, поступило на рассмотрение Совета 43 заявки, из которых Советом было одобрено 11 заявок.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на 2025-2027г,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в июле 2025 года Совет провел заседание, по рассмотрению заявок конкурса на грантовое финансирование на 2025-2027 годы. На рассмотрение Совета поступило 78 заявок, из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72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проекта, Совет одобрил.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по конкурсу на программно-целевое финансирование по научным, научно-техническим программам на 2025-2027 годы (МНВО РК):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июле 2025 года Совет провел заседание, поступило на рассмотрение Совета 10 заявок, из которых Советом было рекомендовано 6 программ.</a:t>
            </a: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конкурса на грантовое финансирование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 гг.: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феврале 2025 года Совет провел заседание по рассмотрению заявок конкурса молодых ученых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На рассмотрение Совета поступило 33 заявки, из которых 31 проект был одобрено.</a:t>
            </a: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Рассмотрение заявок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проводился Центром экспертизы по приоритетному направлению развития научной, научно-технической деятельности «Передовое производство, цифровые и космические технологии" проведено в количестве 211 проекта. 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проведен строго в соответствии с Положением о мониторинге хода реализации и результативности научных и научно-технических проектов и программ согласно Методическим рекомендациям по мониторингу Комитета науки МНВО РК.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Принятие и утверждение актов мониторинга за 2025 год.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2822B-4EFB-4A45-92AD-F3449008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Рассмотрение итоговых отчетов в рамках грантового финансирования.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DC12A-0423-4FBC-8553-2590BF9E74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на 2023-2025 гг. МНВО РК было рассмотрено 72 итоговых отчета и результаты государственной научно-технической экспертизы по ним. Большинство отчетов получило высокую и среднюю оценку. По итогам открытого голосования 71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проект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был одобрен, а также 1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 Советом.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3E7AB6-9D00-4E33-A441-35AC6AE6E5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на грантовое финансирование молодых ученых по научным и (или) научно-техническим проектам на 2023-2025 годы МНВО РК было рассмотрено 10 итоговых отчета и результаты государственной научно-технической экспертизы по ним. По итогам открытого голосования 10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проектов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 Советом.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молодых ученых по проекту 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2023-2025 годы МНВО РК было рассмотрено 7 итоговых отчета и результаты государственной научно-технической экспертизы по ним. По итогам открытого голосования 5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проектов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одобрены, а также 2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одобрено Советом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26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F8F113C-2360-4051-9EAC-39B727215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8 заключительных отчетов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2023-2025 гг. (Министерство науки и высшего образования Республики Казахстан), все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8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отчетов одобрены.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Также на рассмотрение Совета поступило 3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заключительных отчета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2023-2025 гг. (МЦРИАП РК) Советом было принято одобрить все заключительные отчеты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рассмотрение ННС поступил 1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промежуточный отчет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РК) Советом было принято одобрить 1 отчет. </a:t>
            </a:r>
          </a:p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Поступили 27 промежуточных отчета от МНВО на 2024-2026 гг. и 2025-2027 гг. 1 отчет не был рассмотрен ННС. 26 отчетов были одобрены.</a:t>
            </a: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275545-C8CF-42A1-AF0F-10FDB569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промежуточных и итоговых отчетов на программно-целевое финансирование по научной и (или) научно-технической деятельности МНВО РК,МЦРИАП РК,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МПиС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РК.</a:t>
            </a:r>
          </a:p>
        </p:txBody>
      </p:sp>
    </p:spTree>
    <p:extLst>
      <p:ext uri="{BB962C8B-B14F-4D97-AF65-F5344CB8AC3E}">
        <p14:creationId xmlns:p14="http://schemas.microsoft.com/office/powerpoint/2010/main" val="45634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5E4CADA-73AF-4D79-945F-4AFC572FD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14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по научным и (или) научно-техническим проектам на 2024-2026 годы, и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76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конкурса на ГФ по научным и (или) научно-техническим проектам на 2024-2026 годы, 2 кратких сведения были не одобрены, 74 КС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29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2024-2026 годы, 13 кратких сведения были не одобрены,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16 КС одобрены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11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молодых ученых по научным и (или) научно-техническим проектам на 2025-2027 годы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72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по научным и (или) научно-техническим проектам на 2025-2027 годы,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31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исследований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2025-2027 годы,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51FAFD1-2D8A-49C9-908D-7F8758F1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268072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eeb6d52fc8a19b293465edfbe4d31e3b299c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2811</TotalTime>
  <Words>1002</Words>
  <Application>Microsoft Office PowerPoint</Application>
  <PresentationFormat>Экран (4:3)</PresentationFormat>
  <Paragraphs>52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Отчет о деятельности  Национального научного совета по приоритетному направлению развития научной, научно-технической деятельности «Передовое производство, цифровые и космические технологии"  за 2025</vt:lpstr>
      <vt:lpstr>Национальный научный совет  «Передовое производство, цифровые и космические технологии»</vt:lpstr>
      <vt:lpstr>В 2025 году проведено 13 заседаний ННС по приоритетному направлению «ППЦиКТ», на которых были рассмотрены следующие вопросы:</vt:lpstr>
      <vt:lpstr>Рассмотрено 54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vt:lpstr>
      <vt:lpstr>Рассмотрение заявок</vt:lpstr>
      <vt:lpstr>Принятие и утверждение актов мониторинга за 2025 год.</vt:lpstr>
      <vt:lpstr>Рассмотрение итоговых отчетов в рамках грантового финансирования.</vt:lpstr>
      <vt:lpstr>Рассмотрение промежуточных и итоговых отчетов на программно-целевое финансирование по научной и (или) научно-технической деятельности МНВО РК,МЦРИАП РК, МПиС РК.</vt:lpstr>
      <vt:lpstr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vt:lpstr>
      <vt:lpstr>Спасибо за внимание!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города</dc:title>
  <dc:creator>obstinate</dc:creator>
  <dc:description>Шаблон презентации с сайта https://presentation-creation.ru/</dc:description>
  <cp:lastModifiedBy>Жандос Жумабек</cp:lastModifiedBy>
  <cp:revision>1194</cp:revision>
  <dcterms:created xsi:type="dcterms:W3CDTF">2018-02-25T09:09:03Z</dcterms:created>
  <dcterms:modified xsi:type="dcterms:W3CDTF">2026-01-16T10:48:32Z</dcterms:modified>
</cp:coreProperties>
</file>