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4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/>
                </a:solidFill>
              </a:rPr>
              <a:t>Количество</a:t>
            </a:r>
            <a:r>
              <a:rPr lang="ru-RU" baseline="0" dirty="0" smtClean="0">
                <a:solidFill>
                  <a:schemeClr val="tx1"/>
                </a:solidFill>
              </a:rPr>
              <a:t> проектов</a:t>
            </a:r>
            <a:endParaRPr lang="ru-RU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054539862204724"/>
          <c:y val="0.10038280632487658"/>
          <c:w val="0.51265920275590549"/>
          <c:h val="0.768988756828939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1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5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1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3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</c:dPt>
          <c:dLbls>
            <c:dLbl>
              <c:idx val="0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г. Алматы</c:v>
                </c:pt>
                <c:pt idx="1">
                  <c:v>г. Нур-Султан</c:v>
                </c:pt>
                <c:pt idx="2">
                  <c:v>г. Караганда</c:v>
                </c:pt>
                <c:pt idx="3">
                  <c:v>г. Кызылорда</c:v>
                </c:pt>
                <c:pt idx="4">
                  <c:v>г. Туркестан</c:v>
                </c:pt>
                <c:pt idx="5">
                  <c:v>г. Шымкент</c:v>
                </c:pt>
                <c:pt idx="6">
                  <c:v>г. Талдыкорган</c:v>
                </c:pt>
                <c:pt idx="7">
                  <c:v>г. Уральск</c:v>
                </c:pt>
                <c:pt idx="8">
                  <c:v>г. Актобе</c:v>
                </c:pt>
                <c:pt idx="9">
                  <c:v>г. Павлодар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18</c:v>
                </c:pt>
                <c:pt idx="1">
                  <c:v>8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0" i="0" u="none" strike="noStrike" baseline="0" dirty="0" err="1" smtClean="0">
                <a:effectLst/>
              </a:rPr>
              <a:t>ГФ</a:t>
            </a:r>
            <a:r>
              <a:rPr lang="ru-RU" sz="1862" b="0" i="0" u="none" strike="noStrike" baseline="0" dirty="0" smtClean="0">
                <a:effectLst/>
              </a:rPr>
              <a:t>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996157311604002"/>
          <c:y val="0.11767986310848499"/>
          <c:w val="0.8577055009717236"/>
          <c:h val="0.70225953407440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Рассмотрено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ГФ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одобрено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ГФ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1421472"/>
        <c:axId val="401421864"/>
      </c:barChart>
      <c:catAx>
        <c:axId val="401421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1421864"/>
        <c:crosses val="autoZero"/>
        <c:auto val="1"/>
        <c:lblAlgn val="ctr"/>
        <c:lblOffset val="100"/>
        <c:noMultiLvlLbl val="0"/>
      </c:catAx>
      <c:valAx>
        <c:axId val="401421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142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36822365404646"/>
          <c:y val="0.89138024857763831"/>
          <c:w val="0.6752633212464817"/>
          <c:h val="6.0501228301079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0" i="0" u="none" strike="noStrike" baseline="0" dirty="0" smtClean="0">
                <a:effectLst/>
              </a:rPr>
              <a:t>               ПЦФ МОН РК</a:t>
            </a:r>
            <a:endParaRPr lang="ru-RU" dirty="0"/>
          </a:p>
        </c:rich>
      </c:tx>
      <c:layout>
        <c:manualLayout>
          <c:xMode val="edge"/>
          <c:yMode val="edge"/>
          <c:x val="0.10741542797706882"/>
          <c:y val="1.8887944106893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Рассмотрено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одобрено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5186128"/>
        <c:axId val="405195928"/>
      </c:barChart>
      <c:catAx>
        <c:axId val="40518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195928"/>
        <c:crosses val="autoZero"/>
        <c:auto val="1"/>
        <c:lblAlgn val="ctr"/>
        <c:lblOffset val="100"/>
        <c:noMultiLvlLbl val="0"/>
      </c:catAx>
      <c:valAx>
        <c:axId val="405195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18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D12E8-6D75-4B60-BB63-F53D14C7F41B}" type="doc">
      <dgm:prSet loTypeId="urn:microsoft.com/office/officeart/2005/8/layout/cycle6" loCatId="relationship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CB78D6-66F3-49AF-B1E1-FF00624E83B6}">
      <dgm:prSet phldrT="[Текст]"/>
      <dgm:spPr/>
      <dgm:t>
        <a:bodyPr/>
        <a:lstStyle/>
        <a:p>
          <a:r>
            <a:rPr lang="ru-RU" dirty="0" smtClean="0"/>
            <a:t>КазНУ им. аль-Фараби – 32</a:t>
          </a:r>
          <a:endParaRPr lang="ru-RU" dirty="0"/>
        </a:p>
      </dgm:t>
    </dgm:pt>
    <dgm:pt modelId="{8FB5F35F-A4E2-4A0E-A020-7C0E164A0442}" type="parTrans" cxnId="{3B459990-DAA7-4CFE-B40B-A7309E7D290A}">
      <dgm:prSet/>
      <dgm:spPr/>
      <dgm:t>
        <a:bodyPr/>
        <a:lstStyle/>
        <a:p>
          <a:endParaRPr lang="ru-RU"/>
        </a:p>
      </dgm:t>
    </dgm:pt>
    <dgm:pt modelId="{9369855A-EFC2-4A2E-9A4D-72CDA89592CA}" type="sibTrans" cxnId="{3B459990-DAA7-4CFE-B40B-A7309E7D290A}">
      <dgm:prSet/>
      <dgm:spPr/>
      <dgm:t>
        <a:bodyPr/>
        <a:lstStyle/>
        <a:p>
          <a:endParaRPr lang="ru-RU"/>
        </a:p>
      </dgm:t>
    </dgm:pt>
    <dgm:pt modelId="{AB2B9F98-7E69-4E9E-9461-D9F10D952D1F}">
      <dgm:prSet phldrT="[Текст]"/>
      <dgm:spPr/>
      <dgm:t>
        <a:bodyPr/>
        <a:lstStyle/>
        <a:p>
          <a:r>
            <a:rPr lang="ru-RU" dirty="0" smtClean="0"/>
            <a:t>ЕНУ им. </a:t>
          </a:r>
          <a:r>
            <a:rPr lang="ru-RU" dirty="0" err="1" smtClean="0"/>
            <a:t>Л.Н.Гумилева</a:t>
          </a:r>
          <a:r>
            <a:rPr lang="ru-RU" dirty="0" smtClean="0"/>
            <a:t> – 25</a:t>
          </a:r>
          <a:endParaRPr lang="ru-RU" dirty="0"/>
        </a:p>
      </dgm:t>
    </dgm:pt>
    <dgm:pt modelId="{232E2C20-C0DD-4C81-BDE1-EB44CEE7D658}" type="parTrans" cxnId="{E9F0F2A2-D4FB-4EE3-AEA1-546613F045FA}">
      <dgm:prSet/>
      <dgm:spPr/>
      <dgm:t>
        <a:bodyPr/>
        <a:lstStyle/>
        <a:p>
          <a:endParaRPr lang="ru-RU"/>
        </a:p>
      </dgm:t>
    </dgm:pt>
    <dgm:pt modelId="{39555E22-E3BB-429A-932F-341B2240F448}" type="sibTrans" cxnId="{E9F0F2A2-D4FB-4EE3-AEA1-546613F045FA}">
      <dgm:prSet/>
      <dgm:spPr/>
      <dgm:t>
        <a:bodyPr/>
        <a:lstStyle/>
        <a:p>
          <a:endParaRPr lang="ru-RU"/>
        </a:p>
      </dgm:t>
    </dgm:pt>
    <dgm:pt modelId="{86D56F5F-7A91-40EC-8755-20527B2293D7}">
      <dgm:prSet phldrT="[Текст]"/>
      <dgm:spPr/>
      <dgm:t>
        <a:bodyPr/>
        <a:lstStyle/>
        <a:p>
          <a:r>
            <a:rPr lang="ru-RU" dirty="0" err="1" smtClean="0"/>
            <a:t>КазНПУ</a:t>
          </a:r>
          <a:r>
            <a:rPr lang="ru-RU" dirty="0" smtClean="0"/>
            <a:t> им. Абая – 17</a:t>
          </a:r>
          <a:endParaRPr lang="ru-RU" dirty="0"/>
        </a:p>
      </dgm:t>
    </dgm:pt>
    <dgm:pt modelId="{69193B8C-22F0-4908-908F-731FA3056274}" type="parTrans" cxnId="{1F477D0D-A8E5-40D0-9513-9753B13FDC0A}">
      <dgm:prSet/>
      <dgm:spPr/>
      <dgm:t>
        <a:bodyPr/>
        <a:lstStyle/>
        <a:p>
          <a:endParaRPr lang="ru-RU"/>
        </a:p>
      </dgm:t>
    </dgm:pt>
    <dgm:pt modelId="{67856DB1-83C9-4B31-8ECC-1D9BBCDF0C56}" type="sibTrans" cxnId="{1F477D0D-A8E5-40D0-9513-9753B13FDC0A}">
      <dgm:prSet/>
      <dgm:spPr/>
      <dgm:t>
        <a:bodyPr/>
        <a:lstStyle/>
        <a:p>
          <a:endParaRPr lang="ru-RU"/>
        </a:p>
      </dgm:t>
    </dgm:pt>
    <dgm:pt modelId="{8536DBEF-340F-4436-B07D-F24B9148035D}">
      <dgm:prSet phldrT="[Текст]"/>
      <dgm:spPr/>
      <dgm:t>
        <a:bodyPr/>
        <a:lstStyle/>
        <a:p>
          <a:r>
            <a:rPr lang="ru-RU" dirty="0" smtClean="0"/>
            <a:t>Карагандинский государственный университет им. академика </a:t>
          </a:r>
          <a:r>
            <a:rPr lang="ru-RU" dirty="0" err="1" smtClean="0"/>
            <a:t>Е.А</a:t>
          </a:r>
          <a:r>
            <a:rPr lang="ru-RU" dirty="0" smtClean="0"/>
            <a:t>. </a:t>
          </a:r>
          <a:r>
            <a:rPr lang="ru-RU" dirty="0" err="1" smtClean="0"/>
            <a:t>Букетова</a:t>
          </a:r>
          <a:r>
            <a:rPr lang="ru-RU" dirty="0" smtClean="0"/>
            <a:t> - 12</a:t>
          </a:r>
          <a:endParaRPr lang="ru-RU" dirty="0"/>
        </a:p>
      </dgm:t>
    </dgm:pt>
    <dgm:pt modelId="{1BC3CBBD-77C7-4B29-A208-84B84F769E5D}" type="parTrans" cxnId="{9FD1B017-461C-4188-9DD5-66F8110B3104}">
      <dgm:prSet/>
      <dgm:spPr/>
      <dgm:t>
        <a:bodyPr/>
        <a:lstStyle/>
        <a:p>
          <a:endParaRPr lang="ru-RU"/>
        </a:p>
      </dgm:t>
    </dgm:pt>
    <dgm:pt modelId="{EA3DD798-7F77-4B88-A0C5-BB96FF334B08}" type="sibTrans" cxnId="{9FD1B017-461C-4188-9DD5-66F8110B3104}">
      <dgm:prSet/>
      <dgm:spPr/>
      <dgm:t>
        <a:bodyPr/>
        <a:lstStyle/>
        <a:p>
          <a:endParaRPr lang="ru-RU"/>
        </a:p>
      </dgm:t>
    </dgm:pt>
    <dgm:pt modelId="{6B6F2432-4402-4D3F-94CC-F41873CD3B6D}">
      <dgm:prSet phldrT="[Текст]"/>
      <dgm:spPr/>
      <dgm:t>
        <a:bodyPr/>
        <a:lstStyle/>
        <a:p>
          <a:r>
            <a:rPr lang="ru-RU" dirty="0" smtClean="0"/>
            <a:t>Институт археологии им. </a:t>
          </a:r>
          <a:r>
            <a:rPr lang="ru-RU" dirty="0" err="1" smtClean="0"/>
            <a:t>А.Х</a:t>
          </a:r>
          <a:r>
            <a:rPr lang="ru-RU" dirty="0" smtClean="0"/>
            <a:t>. </a:t>
          </a:r>
          <a:r>
            <a:rPr lang="ru-RU" dirty="0" err="1" smtClean="0"/>
            <a:t>Маргулана</a:t>
          </a:r>
          <a:r>
            <a:rPr lang="ru-RU" dirty="0" smtClean="0"/>
            <a:t> – 9</a:t>
          </a:r>
          <a:endParaRPr lang="ru-RU" dirty="0"/>
        </a:p>
      </dgm:t>
    </dgm:pt>
    <dgm:pt modelId="{7A8A12B6-ED47-4BD6-A03A-0024C6C1CC28}" type="parTrans" cxnId="{82DB5167-55E0-44D1-B5AF-5E83491914A2}">
      <dgm:prSet/>
      <dgm:spPr/>
      <dgm:t>
        <a:bodyPr/>
        <a:lstStyle/>
        <a:p>
          <a:endParaRPr lang="ru-RU"/>
        </a:p>
      </dgm:t>
    </dgm:pt>
    <dgm:pt modelId="{26B58360-BF09-455B-9867-59B46F11D82C}" type="sibTrans" cxnId="{82DB5167-55E0-44D1-B5AF-5E83491914A2}">
      <dgm:prSet/>
      <dgm:spPr/>
      <dgm:t>
        <a:bodyPr/>
        <a:lstStyle/>
        <a:p>
          <a:endParaRPr lang="ru-RU"/>
        </a:p>
      </dgm:t>
    </dgm:pt>
    <dgm:pt modelId="{AB541CFB-1079-4C23-A842-7EB192CB73B5}">
      <dgm:prSet phldrT="[Текст]"/>
      <dgm:spPr/>
      <dgm:t>
        <a:bodyPr/>
        <a:lstStyle/>
        <a:p>
          <a:r>
            <a:rPr lang="ru-RU" dirty="0" smtClean="0"/>
            <a:t>Институт философии, политологии и религиоведения – 8</a:t>
          </a:r>
          <a:endParaRPr lang="ru-RU" dirty="0"/>
        </a:p>
      </dgm:t>
    </dgm:pt>
    <dgm:pt modelId="{F98A2AD3-7344-4D68-A8D6-1D1A175B6018}" type="parTrans" cxnId="{CC36F6DB-2874-40F3-BC2A-25C321C3402E}">
      <dgm:prSet/>
      <dgm:spPr/>
      <dgm:t>
        <a:bodyPr/>
        <a:lstStyle/>
        <a:p>
          <a:endParaRPr lang="ru-RU"/>
        </a:p>
      </dgm:t>
    </dgm:pt>
    <dgm:pt modelId="{993A2EC7-66B2-49BF-919B-D7D53FF5FC3F}" type="sibTrans" cxnId="{CC36F6DB-2874-40F3-BC2A-25C321C3402E}">
      <dgm:prSet/>
      <dgm:spPr/>
      <dgm:t>
        <a:bodyPr/>
        <a:lstStyle/>
        <a:p>
          <a:endParaRPr lang="ru-RU"/>
        </a:p>
      </dgm:t>
    </dgm:pt>
    <dgm:pt modelId="{65ABCEBA-99CD-432D-BC3C-2CB0CC086AAE}">
      <dgm:prSet phldrT="[Текст]"/>
      <dgm:spPr/>
      <dgm:t>
        <a:bodyPr/>
        <a:lstStyle/>
        <a:p>
          <a:r>
            <a:rPr lang="ru-RU" dirty="0" smtClean="0"/>
            <a:t>Институт истории и этнологии им. </a:t>
          </a:r>
          <a:r>
            <a:rPr lang="ru-RU" dirty="0" err="1" smtClean="0"/>
            <a:t>Ч.Ч</a:t>
          </a:r>
          <a:r>
            <a:rPr lang="ru-RU" dirty="0" smtClean="0"/>
            <a:t>. Валиханова - 6</a:t>
          </a:r>
          <a:endParaRPr lang="ru-RU" dirty="0"/>
        </a:p>
      </dgm:t>
    </dgm:pt>
    <dgm:pt modelId="{D852A85E-8120-4748-B586-594356EE52ED}" type="parTrans" cxnId="{17673922-707D-4CBF-A22A-2F68724051AC}">
      <dgm:prSet/>
      <dgm:spPr/>
      <dgm:t>
        <a:bodyPr/>
        <a:lstStyle/>
        <a:p>
          <a:endParaRPr lang="ru-RU"/>
        </a:p>
      </dgm:t>
    </dgm:pt>
    <dgm:pt modelId="{EE259DB7-4161-4B91-9577-F188AD51797E}" type="sibTrans" cxnId="{17673922-707D-4CBF-A22A-2F68724051AC}">
      <dgm:prSet/>
      <dgm:spPr/>
      <dgm:t>
        <a:bodyPr/>
        <a:lstStyle/>
        <a:p>
          <a:endParaRPr lang="ru-RU"/>
        </a:p>
      </dgm:t>
    </dgm:pt>
    <dgm:pt modelId="{F54E346D-18E8-4C06-B298-CF6A5547EA95}" type="pres">
      <dgm:prSet presAssocID="{358D12E8-6D75-4B60-BB63-F53D14C7F4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E6F24F-2D0C-4184-94FA-4F3EE7A10682}" type="pres">
      <dgm:prSet presAssocID="{41CB78D6-66F3-49AF-B1E1-FF00624E83B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35432-E63A-459F-8F8C-5054C98E46A8}" type="pres">
      <dgm:prSet presAssocID="{41CB78D6-66F3-49AF-B1E1-FF00624E83B6}" presName="spNode" presStyleCnt="0"/>
      <dgm:spPr/>
      <dgm:t>
        <a:bodyPr/>
        <a:lstStyle/>
        <a:p>
          <a:endParaRPr lang="ru-RU"/>
        </a:p>
      </dgm:t>
    </dgm:pt>
    <dgm:pt modelId="{110951EA-22C0-466A-8DDA-78A1C88F0CFA}" type="pres">
      <dgm:prSet presAssocID="{9369855A-EFC2-4A2E-9A4D-72CDA89592CA}" presName="sibTrans" presStyleLbl="sibTrans1D1" presStyleIdx="0" presStyleCnt="7"/>
      <dgm:spPr/>
      <dgm:t>
        <a:bodyPr/>
        <a:lstStyle/>
        <a:p>
          <a:endParaRPr lang="ru-RU"/>
        </a:p>
      </dgm:t>
    </dgm:pt>
    <dgm:pt modelId="{00490F0E-AAFB-4FDD-8384-70B81B1D7CCE}" type="pres">
      <dgm:prSet presAssocID="{AB2B9F98-7E69-4E9E-9461-D9F10D952D1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48803-7F0C-4DAC-8DB9-995740B27F8C}" type="pres">
      <dgm:prSet presAssocID="{AB2B9F98-7E69-4E9E-9461-D9F10D952D1F}" presName="spNode" presStyleCnt="0"/>
      <dgm:spPr/>
      <dgm:t>
        <a:bodyPr/>
        <a:lstStyle/>
        <a:p>
          <a:endParaRPr lang="ru-RU"/>
        </a:p>
      </dgm:t>
    </dgm:pt>
    <dgm:pt modelId="{26A3C4E6-0A5C-42AE-A6B8-BA3B7DFA695F}" type="pres">
      <dgm:prSet presAssocID="{39555E22-E3BB-429A-932F-341B2240F448}" presName="sibTrans" presStyleLbl="sibTrans1D1" presStyleIdx="1" presStyleCnt="7"/>
      <dgm:spPr/>
      <dgm:t>
        <a:bodyPr/>
        <a:lstStyle/>
        <a:p>
          <a:endParaRPr lang="ru-RU"/>
        </a:p>
      </dgm:t>
    </dgm:pt>
    <dgm:pt modelId="{B7645D82-D02A-4CEC-BBA4-0CC0C62CF1A4}" type="pres">
      <dgm:prSet presAssocID="{86D56F5F-7A91-40EC-8755-20527B2293D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2004B-9528-4BA3-96B3-C2A61A447F5B}" type="pres">
      <dgm:prSet presAssocID="{86D56F5F-7A91-40EC-8755-20527B2293D7}" presName="spNode" presStyleCnt="0"/>
      <dgm:spPr/>
      <dgm:t>
        <a:bodyPr/>
        <a:lstStyle/>
        <a:p>
          <a:endParaRPr lang="ru-RU"/>
        </a:p>
      </dgm:t>
    </dgm:pt>
    <dgm:pt modelId="{5C545A53-439A-40AC-8F0D-5781E6BEFB6A}" type="pres">
      <dgm:prSet presAssocID="{67856DB1-83C9-4B31-8ECC-1D9BBCDF0C56}" presName="sibTrans" presStyleLbl="sibTrans1D1" presStyleIdx="2" presStyleCnt="7"/>
      <dgm:spPr/>
      <dgm:t>
        <a:bodyPr/>
        <a:lstStyle/>
        <a:p>
          <a:endParaRPr lang="ru-RU"/>
        </a:p>
      </dgm:t>
    </dgm:pt>
    <dgm:pt modelId="{CF30BBE2-4204-43F7-B035-2AE66D347ADD}" type="pres">
      <dgm:prSet presAssocID="{8536DBEF-340F-4436-B07D-F24B9148035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C0855-7736-4DB8-9178-9027E10EA8CA}" type="pres">
      <dgm:prSet presAssocID="{8536DBEF-340F-4436-B07D-F24B9148035D}" presName="spNode" presStyleCnt="0"/>
      <dgm:spPr/>
      <dgm:t>
        <a:bodyPr/>
        <a:lstStyle/>
        <a:p>
          <a:endParaRPr lang="ru-RU"/>
        </a:p>
      </dgm:t>
    </dgm:pt>
    <dgm:pt modelId="{DDB20756-1677-4DD3-A93F-912DBEC79DFE}" type="pres">
      <dgm:prSet presAssocID="{EA3DD798-7F77-4B88-A0C5-BB96FF334B08}" presName="sibTrans" presStyleLbl="sibTrans1D1" presStyleIdx="3" presStyleCnt="7"/>
      <dgm:spPr/>
      <dgm:t>
        <a:bodyPr/>
        <a:lstStyle/>
        <a:p>
          <a:endParaRPr lang="ru-RU"/>
        </a:p>
      </dgm:t>
    </dgm:pt>
    <dgm:pt modelId="{21BED42E-CF69-4E22-A814-F9CCCE736FA9}" type="pres">
      <dgm:prSet presAssocID="{6B6F2432-4402-4D3F-94CC-F41873CD3B6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DF168-A638-4F1C-892A-580E2A549F5E}" type="pres">
      <dgm:prSet presAssocID="{6B6F2432-4402-4D3F-94CC-F41873CD3B6D}" presName="spNode" presStyleCnt="0"/>
      <dgm:spPr/>
      <dgm:t>
        <a:bodyPr/>
        <a:lstStyle/>
        <a:p>
          <a:endParaRPr lang="ru-RU"/>
        </a:p>
      </dgm:t>
    </dgm:pt>
    <dgm:pt modelId="{F25CE089-1BBA-4AD0-9E2F-9A43D63801F5}" type="pres">
      <dgm:prSet presAssocID="{26B58360-BF09-455B-9867-59B46F11D82C}" presName="sibTrans" presStyleLbl="sibTrans1D1" presStyleIdx="4" presStyleCnt="7"/>
      <dgm:spPr/>
      <dgm:t>
        <a:bodyPr/>
        <a:lstStyle/>
        <a:p>
          <a:endParaRPr lang="ru-RU"/>
        </a:p>
      </dgm:t>
    </dgm:pt>
    <dgm:pt modelId="{297E9227-D959-4909-B549-A6E61B0AA99C}" type="pres">
      <dgm:prSet presAssocID="{AB541CFB-1079-4C23-A842-7EB192CB73B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2C932-5273-410C-837C-8A1CED77A3C9}" type="pres">
      <dgm:prSet presAssocID="{AB541CFB-1079-4C23-A842-7EB192CB73B5}" presName="spNode" presStyleCnt="0"/>
      <dgm:spPr/>
      <dgm:t>
        <a:bodyPr/>
        <a:lstStyle/>
        <a:p>
          <a:endParaRPr lang="ru-RU"/>
        </a:p>
      </dgm:t>
    </dgm:pt>
    <dgm:pt modelId="{9DF7FB1F-4C2F-4720-AED6-4CAE056B92B9}" type="pres">
      <dgm:prSet presAssocID="{993A2EC7-66B2-49BF-919B-D7D53FF5FC3F}" presName="sibTrans" presStyleLbl="sibTrans1D1" presStyleIdx="5" presStyleCnt="7"/>
      <dgm:spPr/>
      <dgm:t>
        <a:bodyPr/>
        <a:lstStyle/>
        <a:p>
          <a:endParaRPr lang="ru-RU"/>
        </a:p>
      </dgm:t>
    </dgm:pt>
    <dgm:pt modelId="{3EB92EC4-C30E-4C2E-B7FD-AA6B00CC1A07}" type="pres">
      <dgm:prSet presAssocID="{65ABCEBA-99CD-432D-BC3C-2CB0CC086AA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6EEFF-0EBA-48D6-9230-F6319E0FC29D}" type="pres">
      <dgm:prSet presAssocID="{65ABCEBA-99CD-432D-BC3C-2CB0CC086AAE}" presName="spNode" presStyleCnt="0"/>
      <dgm:spPr/>
      <dgm:t>
        <a:bodyPr/>
        <a:lstStyle/>
        <a:p>
          <a:endParaRPr lang="ru-RU"/>
        </a:p>
      </dgm:t>
    </dgm:pt>
    <dgm:pt modelId="{97C4CC55-70DE-4CE6-8689-6C9B02972678}" type="pres">
      <dgm:prSet presAssocID="{EE259DB7-4161-4B91-9577-F188AD51797E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BC789EB5-3BEF-45B2-8F75-DE36736901B0}" type="presOf" srcId="{EE259DB7-4161-4B91-9577-F188AD51797E}" destId="{97C4CC55-70DE-4CE6-8689-6C9B02972678}" srcOrd="0" destOrd="0" presId="urn:microsoft.com/office/officeart/2005/8/layout/cycle6"/>
    <dgm:cxn modelId="{4ECB3D97-A14F-4D37-A2AF-B26A3E79B71A}" type="presOf" srcId="{AB2B9F98-7E69-4E9E-9461-D9F10D952D1F}" destId="{00490F0E-AAFB-4FDD-8384-70B81B1D7CCE}" srcOrd="0" destOrd="0" presId="urn:microsoft.com/office/officeart/2005/8/layout/cycle6"/>
    <dgm:cxn modelId="{AFE9CA13-E1FF-4D16-9384-D2EFDE882685}" type="presOf" srcId="{86D56F5F-7A91-40EC-8755-20527B2293D7}" destId="{B7645D82-D02A-4CEC-BBA4-0CC0C62CF1A4}" srcOrd="0" destOrd="0" presId="urn:microsoft.com/office/officeart/2005/8/layout/cycle6"/>
    <dgm:cxn modelId="{9FD1B017-461C-4188-9DD5-66F8110B3104}" srcId="{358D12E8-6D75-4B60-BB63-F53D14C7F41B}" destId="{8536DBEF-340F-4436-B07D-F24B9148035D}" srcOrd="3" destOrd="0" parTransId="{1BC3CBBD-77C7-4B29-A208-84B84F769E5D}" sibTransId="{EA3DD798-7F77-4B88-A0C5-BB96FF334B08}"/>
    <dgm:cxn modelId="{434A4D11-B07B-4A2C-BB46-C33D0B73B87E}" type="presOf" srcId="{26B58360-BF09-455B-9867-59B46F11D82C}" destId="{F25CE089-1BBA-4AD0-9E2F-9A43D63801F5}" srcOrd="0" destOrd="0" presId="urn:microsoft.com/office/officeart/2005/8/layout/cycle6"/>
    <dgm:cxn modelId="{687D1B35-1699-4524-85F4-6372C40E75F7}" type="presOf" srcId="{41CB78D6-66F3-49AF-B1E1-FF00624E83B6}" destId="{6CE6F24F-2D0C-4184-94FA-4F3EE7A10682}" srcOrd="0" destOrd="0" presId="urn:microsoft.com/office/officeart/2005/8/layout/cycle6"/>
    <dgm:cxn modelId="{1BDAC45D-72D4-4C52-9DF1-86BA37C249DF}" type="presOf" srcId="{993A2EC7-66B2-49BF-919B-D7D53FF5FC3F}" destId="{9DF7FB1F-4C2F-4720-AED6-4CAE056B92B9}" srcOrd="0" destOrd="0" presId="urn:microsoft.com/office/officeart/2005/8/layout/cycle6"/>
    <dgm:cxn modelId="{1F477D0D-A8E5-40D0-9513-9753B13FDC0A}" srcId="{358D12E8-6D75-4B60-BB63-F53D14C7F41B}" destId="{86D56F5F-7A91-40EC-8755-20527B2293D7}" srcOrd="2" destOrd="0" parTransId="{69193B8C-22F0-4908-908F-731FA3056274}" sibTransId="{67856DB1-83C9-4B31-8ECC-1D9BBCDF0C56}"/>
    <dgm:cxn modelId="{17673922-707D-4CBF-A22A-2F68724051AC}" srcId="{358D12E8-6D75-4B60-BB63-F53D14C7F41B}" destId="{65ABCEBA-99CD-432D-BC3C-2CB0CC086AAE}" srcOrd="6" destOrd="0" parTransId="{D852A85E-8120-4748-B586-594356EE52ED}" sibTransId="{EE259DB7-4161-4B91-9577-F188AD51797E}"/>
    <dgm:cxn modelId="{8A8ED57A-6439-4113-8BD7-F1C02FA1EA90}" type="presOf" srcId="{EA3DD798-7F77-4B88-A0C5-BB96FF334B08}" destId="{DDB20756-1677-4DD3-A93F-912DBEC79DFE}" srcOrd="0" destOrd="0" presId="urn:microsoft.com/office/officeart/2005/8/layout/cycle6"/>
    <dgm:cxn modelId="{EA74DE99-0CAF-4B37-A48D-193492A6F69A}" type="presOf" srcId="{8536DBEF-340F-4436-B07D-F24B9148035D}" destId="{CF30BBE2-4204-43F7-B035-2AE66D347ADD}" srcOrd="0" destOrd="0" presId="urn:microsoft.com/office/officeart/2005/8/layout/cycle6"/>
    <dgm:cxn modelId="{E9F0F2A2-D4FB-4EE3-AEA1-546613F045FA}" srcId="{358D12E8-6D75-4B60-BB63-F53D14C7F41B}" destId="{AB2B9F98-7E69-4E9E-9461-D9F10D952D1F}" srcOrd="1" destOrd="0" parTransId="{232E2C20-C0DD-4C81-BDE1-EB44CEE7D658}" sibTransId="{39555E22-E3BB-429A-932F-341B2240F448}"/>
    <dgm:cxn modelId="{1864393D-29D9-41D0-94F1-13FF883B7CE3}" type="presOf" srcId="{6B6F2432-4402-4D3F-94CC-F41873CD3B6D}" destId="{21BED42E-CF69-4E22-A814-F9CCCE736FA9}" srcOrd="0" destOrd="0" presId="urn:microsoft.com/office/officeart/2005/8/layout/cycle6"/>
    <dgm:cxn modelId="{46DD0EF7-4B03-49FA-95C8-43FC9D149AAF}" type="presOf" srcId="{AB541CFB-1079-4C23-A842-7EB192CB73B5}" destId="{297E9227-D959-4909-B549-A6E61B0AA99C}" srcOrd="0" destOrd="0" presId="urn:microsoft.com/office/officeart/2005/8/layout/cycle6"/>
    <dgm:cxn modelId="{210D3C10-35FD-4CD3-AC84-3A6C92716224}" type="presOf" srcId="{9369855A-EFC2-4A2E-9A4D-72CDA89592CA}" destId="{110951EA-22C0-466A-8DDA-78A1C88F0CFA}" srcOrd="0" destOrd="0" presId="urn:microsoft.com/office/officeart/2005/8/layout/cycle6"/>
    <dgm:cxn modelId="{F16341E4-99DB-4A57-A267-A9BED95B33BE}" type="presOf" srcId="{358D12E8-6D75-4B60-BB63-F53D14C7F41B}" destId="{F54E346D-18E8-4C06-B298-CF6A5547EA95}" srcOrd="0" destOrd="0" presId="urn:microsoft.com/office/officeart/2005/8/layout/cycle6"/>
    <dgm:cxn modelId="{3B459990-DAA7-4CFE-B40B-A7309E7D290A}" srcId="{358D12E8-6D75-4B60-BB63-F53D14C7F41B}" destId="{41CB78D6-66F3-49AF-B1E1-FF00624E83B6}" srcOrd="0" destOrd="0" parTransId="{8FB5F35F-A4E2-4A0E-A020-7C0E164A0442}" sibTransId="{9369855A-EFC2-4A2E-9A4D-72CDA89592CA}"/>
    <dgm:cxn modelId="{CC36F6DB-2874-40F3-BC2A-25C321C3402E}" srcId="{358D12E8-6D75-4B60-BB63-F53D14C7F41B}" destId="{AB541CFB-1079-4C23-A842-7EB192CB73B5}" srcOrd="5" destOrd="0" parTransId="{F98A2AD3-7344-4D68-A8D6-1D1A175B6018}" sibTransId="{993A2EC7-66B2-49BF-919B-D7D53FF5FC3F}"/>
    <dgm:cxn modelId="{FC41B3FF-5D80-4BA7-BAA2-ED452A61FA88}" type="presOf" srcId="{67856DB1-83C9-4B31-8ECC-1D9BBCDF0C56}" destId="{5C545A53-439A-40AC-8F0D-5781E6BEFB6A}" srcOrd="0" destOrd="0" presId="urn:microsoft.com/office/officeart/2005/8/layout/cycle6"/>
    <dgm:cxn modelId="{82DB5167-55E0-44D1-B5AF-5E83491914A2}" srcId="{358D12E8-6D75-4B60-BB63-F53D14C7F41B}" destId="{6B6F2432-4402-4D3F-94CC-F41873CD3B6D}" srcOrd="4" destOrd="0" parTransId="{7A8A12B6-ED47-4BD6-A03A-0024C6C1CC28}" sibTransId="{26B58360-BF09-455B-9867-59B46F11D82C}"/>
    <dgm:cxn modelId="{F453CC01-4906-4FA1-9CF3-18671B9B73A9}" type="presOf" srcId="{39555E22-E3BB-429A-932F-341B2240F448}" destId="{26A3C4E6-0A5C-42AE-A6B8-BA3B7DFA695F}" srcOrd="0" destOrd="0" presId="urn:microsoft.com/office/officeart/2005/8/layout/cycle6"/>
    <dgm:cxn modelId="{B29C46A3-5B31-4B77-BBE1-D93CC6BE3600}" type="presOf" srcId="{65ABCEBA-99CD-432D-BC3C-2CB0CC086AAE}" destId="{3EB92EC4-C30E-4C2E-B7FD-AA6B00CC1A07}" srcOrd="0" destOrd="0" presId="urn:microsoft.com/office/officeart/2005/8/layout/cycle6"/>
    <dgm:cxn modelId="{C9E5983B-287F-47A2-ADB6-DAAA3BF5D547}" type="presParOf" srcId="{F54E346D-18E8-4C06-B298-CF6A5547EA95}" destId="{6CE6F24F-2D0C-4184-94FA-4F3EE7A10682}" srcOrd="0" destOrd="0" presId="urn:microsoft.com/office/officeart/2005/8/layout/cycle6"/>
    <dgm:cxn modelId="{DD9905E9-80F4-4EC4-B3F9-D2266A0A64AE}" type="presParOf" srcId="{F54E346D-18E8-4C06-B298-CF6A5547EA95}" destId="{25735432-E63A-459F-8F8C-5054C98E46A8}" srcOrd="1" destOrd="0" presId="urn:microsoft.com/office/officeart/2005/8/layout/cycle6"/>
    <dgm:cxn modelId="{EEAD6114-0595-4FC7-98F9-2D4A91201B83}" type="presParOf" srcId="{F54E346D-18E8-4C06-B298-CF6A5547EA95}" destId="{110951EA-22C0-466A-8DDA-78A1C88F0CFA}" srcOrd="2" destOrd="0" presId="urn:microsoft.com/office/officeart/2005/8/layout/cycle6"/>
    <dgm:cxn modelId="{90FF0C98-0047-4901-B39E-91038D9529C6}" type="presParOf" srcId="{F54E346D-18E8-4C06-B298-CF6A5547EA95}" destId="{00490F0E-AAFB-4FDD-8384-70B81B1D7CCE}" srcOrd="3" destOrd="0" presId="urn:microsoft.com/office/officeart/2005/8/layout/cycle6"/>
    <dgm:cxn modelId="{BC7F3A78-A3E7-4BF9-8849-90D3787DF317}" type="presParOf" srcId="{F54E346D-18E8-4C06-B298-CF6A5547EA95}" destId="{C2C48803-7F0C-4DAC-8DB9-995740B27F8C}" srcOrd="4" destOrd="0" presId="urn:microsoft.com/office/officeart/2005/8/layout/cycle6"/>
    <dgm:cxn modelId="{10D38000-718B-47F1-9388-22BE46154F08}" type="presParOf" srcId="{F54E346D-18E8-4C06-B298-CF6A5547EA95}" destId="{26A3C4E6-0A5C-42AE-A6B8-BA3B7DFA695F}" srcOrd="5" destOrd="0" presId="urn:microsoft.com/office/officeart/2005/8/layout/cycle6"/>
    <dgm:cxn modelId="{E8F6EEBB-9DA4-4F69-828B-7B32226E0F0B}" type="presParOf" srcId="{F54E346D-18E8-4C06-B298-CF6A5547EA95}" destId="{B7645D82-D02A-4CEC-BBA4-0CC0C62CF1A4}" srcOrd="6" destOrd="0" presId="urn:microsoft.com/office/officeart/2005/8/layout/cycle6"/>
    <dgm:cxn modelId="{C0BD2AB2-193F-45AD-A774-14F341879449}" type="presParOf" srcId="{F54E346D-18E8-4C06-B298-CF6A5547EA95}" destId="{EEA2004B-9528-4BA3-96B3-C2A61A447F5B}" srcOrd="7" destOrd="0" presId="urn:microsoft.com/office/officeart/2005/8/layout/cycle6"/>
    <dgm:cxn modelId="{14015C50-5F38-4554-83C6-DDD64BC4887C}" type="presParOf" srcId="{F54E346D-18E8-4C06-B298-CF6A5547EA95}" destId="{5C545A53-439A-40AC-8F0D-5781E6BEFB6A}" srcOrd="8" destOrd="0" presId="urn:microsoft.com/office/officeart/2005/8/layout/cycle6"/>
    <dgm:cxn modelId="{61B73E24-FE41-4BBF-BB8E-FD7A675B1A3A}" type="presParOf" srcId="{F54E346D-18E8-4C06-B298-CF6A5547EA95}" destId="{CF30BBE2-4204-43F7-B035-2AE66D347ADD}" srcOrd="9" destOrd="0" presId="urn:microsoft.com/office/officeart/2005/8/layout/cycle6"/>
    <dgm:cxn modelId="{D86E6D9A-9E1B-435C-B3C3-E1EA01776009}" type="presParOf" srcId="{F54E346D-18E8-4C06-B298-CF6A5547EA95}" destId="{7A2C0855-7736-4DB8-9178-9027E10EA8CA}" srcOrd="10" destOrd="0" presId="urn:microsoft.com/office/officeart/2005/8/layout/cycle6"/>
    <dgm:cxn modelId="{43A5D32C-109F-4E86-9AF0-B45B850A0C94}" type="presParOf" srcId="{F54E346D-18E8-4C06-B298-CF6A5547EA95}" destId="{DDB20756-1677-4DD3-A93F-912DBEC79DFE}" srcOrd="11" destOrd="0" presId="urn:microsoft.com/office/officeart/2005/8/layout/cycle6"/>
    <dgm:cxn modelId="{62921628-8F6C-4087-8F4C-FFBE52B2DED2}" type="presParOf" srcId="{F54E346D-18E8-4C06-B298-CF6A5547EA95}" destId="{21BED42E-CF69-4E22-A814-F9CCCE736FA9}" srcOrd="12" destOrd="0" presId="urn:microsoft.com/office/officeart/2005/8/layout/cycle6"/>
    <dgm:cxn modelId="{569AEA38-7180-4DF6-81DE-312412CCC973}" type="presParOf" srcId="{F54E346D-18E8-4C06-B298-CF6A5547EA95}" destId="{134DF168-A638-4F1C-892A-580E2A549F5E}" srcOrd="13" destOrd="0" presId="urn:microsoft.com/office/officeart/2005/8/layout/cycle6"/>
    <dgm:cxn modelId="{F7A18D84-6ADD-45BC-B92A-4354664F1085}" type="presParOf" srcId="{F54E346D-18E8-4C06-B298-CF6A5547EA95}" destId="{F25CE089-1BBA-4AD0-9E2F-9A43D63801F5}" srcOrd="14" destOrd="0" presId="urn:microsoft.com/office/officeart/2005/8/layout/cycle6"/>
    <dgm:cxn modelId="{0FA6C77E-44E8-426C-8469-4D94E664E19F}" type="presParOf" srcId="{F54E346D-18E8-4C06-B298-CF6A5547EA95}" destId="{297E9227-D959-4909-B549-A6E61B0AA99C}" srcOrd="15" destOrd="0" presId="urn:microsoft.com/office/officeart/2005/8/layout/cycle6"/>
    <dgm:cxn modelId="{13E46B8D-C9AC-4197-AF23-DFEEED43D33E}" type="presParOf" srcId="{F54E346D-18E8-4C06-B298-CF6A5547EA95}" destId="{FF52C932-5273-410C-837C-8A1CED77A3C9}" srcOrd="16" destOrd="0" presId="urn:microsoft.com/office/officeart/2005/8/layout/cycle6"/>
    <dgm:cxn modelId="{FEDEF9B8-5AFC-4C0D-9582-253477BF4042}" type="presParOf" srcId="{F54E346D-18E8-4C06-B298-CF6A5547EA95}" destId="{9DF7FB1F-4C2F-4720-AED6-4CAE056B92B9}" srcOrd="17" destOrd="0" presId="urn:microsoft.com/office/officeart/2005/8/layout/cycle6"/>
    <dgm:cxn modelId="{7C2FA6CF-6813-442F-8373-F2C3A36931C2}" type="presParOf" srcId="{F54E346D-18E8-4C06-B298-CF6A5547EA95}" destId="{3EB92EC4-C30E-4C2E-B7FD-AA6B00CC1A07}" srcOrd="18" destOrd="0" presId="urn:microsoft.com/office/officeart/2005/8/layout/cycle6"/>
    <dgm:cxn modelId="{45933D6D-7F70-4261-B738-8F79F5266C85}" type="presParOf" srcId="{F54E346D-18E8-4C06-B298-CF6A5547EA95}" destId="{A4F6EEFF-0EBA-48D6-9230-F6319E0FC29D}" srcOrd="19" destOrd="0" presId="urn:microsoft.com/office/officeart/2005/8/layout/cycle6"/>
    <dgm:cxn modelId="{EA35A475-CB76-4BED-BFFF-9D0E31E59E9C}" type="presParOf" srcId="{F54E346D-18E8-4C06-B298-CF6A5547EA95}" destId="{97C4CC55-70DE-4CE6-8689-6C9B0297267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19DEE5-12BD-4155-92F3-BF1726E459B5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DA3256C-1440-4A23-A130-B06E5AB0444F}">
      <dgm:prSet phldrT="[Текст]"/>
      <dgm:spPr/>
      <dgm:t>
        <a:bodyPr/>
        <a:lstStyle/>
        <a:p>
          <a:r>
            <a:rPr lang="ru-RU" dirty="0" smtClean="0"/>
            <a:t>В 2019 году было проведено 9 заседаний ННС по приоритетному направлению "Научные основы "Мәңгілік Ел (образование </a:t>
          </a:r>
          <a:r>
            <a:rPr lang="ru-RU" dirty="0" err="1" smtClean="0"/>
            <a:t>XXI</a:t>
          </a:r>
          <a:r>
            <a:rPr lang="ru-RU" dirty="0" smtClean="0"/>
            <a:t> века, фундаментальные и прикладные исследования в области гуманитарных наук)", на которых были рассмотрены следующие вопросы:</a:t>
          </a:r>
          <a:endParaRPr lang="ru-RU" dirty="0"/>
        </a:p>
      </dgm:t>
    </dgm:pt>
    <dgm:pt modelId="{62ABB1D6-B8D5-4018-81EC-104CEE64DE08}" type="parTrans" cxnId="{D1BEDF84-C375-4FCD-B6B0-EB846BA206E3}">
      <dgm:prSet/>
      <dgm:spPr/>
      <dgm:t>
        <a:bodyPr/>
        <a:lstStyle/>
        <a:p>
          <a:endParaRPr lang="ru-RU"/>
        </a:p>
      </dgm:t>
    </dgm:pt>
    <dgm:pt modelId="{3B692FAC-33D4-45D1-B98C-F3C46C10F708}" type="sibTrans" cxnId="{D1BEDF84-C375-4FCD-B6B0-EB846BA206E3}">
      <dgm:prSet/>
      <dgm:spPr/>
      <dgm:t>
        <a:bodyPr/>
        <a:lstStyle/>
        <a:p>
          <a:endParaRPr lang="ru-RU"/>
        </a:p>
      </dgm:t>
    </dgm:pt>
    <dgm:pt modelId="{5FBD9F0C-7128-417A-95EF-D982278E70B8}">
      <dgm:prSet phldrT="[Текст]"/>
      <dgm:spPr/>
      <dgm:t>
        <a:bodyPr/>
        <a:lstStyle/>
        <a:p>
          <a:r>
            <a:rPr lang="en-US" b="1" dirty="0" smtClean="0"/>
            <a:t>1. </a:t>
          </a:r>
          <a:r>
            <a:rPr lang="ru-RU" b="1" dirty="0" smtClean="0"/>
            <a:t>Утверждение сумм на конкурс молодых ученых</a:t>
          </a:r>
          <a:endParaRPr lang="ru-RU" dirty="0" smtClean="0"/>
        </a:p>
        <a:p>
          <a:r>
            <a:rPr lang="ru-RU" dirty="0" smtClean="0"/>
            <a:t>Совет рекомендовал финансирование научных исследований для молодых ученых, в качестве научных руководителей проектов - 2020 - 3 млрд. тенге, 2021 - 3 млрд. тенге, 2022 - 3 млрд. тенге, всего - 9 млрд. тенге.</a:t>
          </a:r>
          <a:endParaRPr lang="ru-RU" dirty="0"/>
        </a:p>
      </dgm:t>
    </dgm:pt>
    <dgm:pt modelId="{DA47B4A9-F5BF-4569-95CB-5317E989B5D8}" type="parTrans" cxnId="{2A032BF3-7942-42A1-9122-A8ECD38D6CA4}">
      <dgm:prSet/>
      <dgm:spPr/>
      <dgm:t>
        <a:bodyPr/>
        <a:lstStyle/>
        <a:p>
          <a:endParaRPr lang="ru-RU"/>
        </a:p>
      </dgm:t>
    </dgm:pt>
    <dgm:pt modelId="{E47CC60F-05F7-4A8B-B0BA-CA1D11F64D83}" type="sibTrans" cxnId="{2A032BF3-7942-42A1-9122-A8ECD38D6CA4}">
      <dgm:prSet/>
      <dgm:spPr/>
      <dgm:t>
        <a:bodyPr/>
        <a:lstStyle/>
        <a:p>
          <a:endParaRPr lang="ru-RU"/>
        </a:p>
      </dgm:t>
    </dgm:pt>
    <dgm:pt modelId="{14ED9725-3439-48BB-8B9F-24BCED983264}">
      <dgm:prSet phldrT="[Текст]"/>
      <dgm:spPr/>
      <dgm:t>
        <a:bodyPr/>
        <a:lstStyle/>
        <a:p>
          <a:r>
            <a:rPr lang="ru-RU" b="1" dirty="0" smtClean="0"/>
            <a:t>2. Рассмотрение обращений, от частных и юридических лиц по одобрению или отклонению проектов и их обоснованности, замене научных руководителей, объемов выделенного финансирования, внесению изменений в календарные планы и т.п.</a:t>
          </a:r>
          <a:r>
            <a:rPr lang="ru-RU" b="1" i="1" dirty="0" smtClean="0"/>
            <a:t>, </a:t>
          </a:r>
          <a:r>
            <a:rPr lang="ru-RU" b="1" dirty="0" smtClean="0"/>
            <a:t>а также обращения от Фонда Науки по </a:t>
          </a:r>
          <a:r>
            <a:rPr lang="ru-RU" b="1" dirty="0" err="1" smtClean="0"/>
            <a:t>грантовому</a:t>
          </a:r>
          <a:r>
            <a:rPr lang="ru-RU" b="1" dirty="0" smtClean="0"/>
            <a:t> финансированию проектов коммерциализации результатов научной и (или) научно-технической деятельности </a:t>
          </a:r>
          <a:r>
            <a:rPr lang="ru-RU" b="1" i="1" dirty="0" smtClean="0"/>
            <a:t> </a:t>
          </a:r>
          <a:endParaRPr lang="ru-RU" dirty="0" smtClean="0"/>
        </a:p>
        <a:p>
          <a:endParaRPr lang="ru-RU" dirty="0" smtClean="0"/>
        </a:p>
        <a:p>
          <a:r>
            <a:rPr lang="ru-RU" dirty="0" smtClean="0"/>
            <a:t>В </a:t>
          </a:r>
          <a:r>
            <a:rPr lang="kk-KZ" dirty="0" smtClean="0"/>
            <a:t>2019</a:t>
          </a:r>
          <a:r>
            <a:rPr lang="ru-RU" dirty="0" smtClean="0"/>
            <a:t> году ННС по приоритетному направлению "Научные основы "Мәңгілік Ел (образование </a:t>
          </a:r>
          <a:r>
            <a:rPr lang="ru-RU" dirty="0" err="1" smtClean="0"/>
            <a:t>XXI</a:t>
          </a:r>
          <a:r>
            <a:rPr lang="ru-RU" dirty="0" smtClean="0"/>
            <a:t> века, фундаментальные и прикладные исследования в области гуманитарных наук)" было рассмотрено 104 обращения.</a:t>
          </a:r>
        </a:p>
        <a:p>
          <a:r>
            <a:rPr lang="ru-RU" dirty="0" smtClean="0"/>
            <a:t>Основные вопросы рассмотренных обращений были связаны с  недостаточными объемами финансирования, назначением нового научного руководителя, внесением изменений в календарные планы, корректировкой сметы расходов, перераспределении средств между статьями расходов, и т.д. </a:t>
          </a:r>
          <a:endParaRPr lang="ru-RU" dirty="0"/>
        </a:p>
      </dgm:t>
    </dgm:pt>
    <dgm:pt modelId="{7C250112-3C25-4DD2-8683-235AEBB86726}" type="parTrans" cxnId="{50B41F5D-09C3-4274-81D2-CCCE57C108F8}">
      <dgm:prSet/>
      <dgm:spPr/>
      <dgm:t>
        <a:bodyPr/>
        <a:lstStyle/>
        <a:p>
          <a:endParaRPr lang="ru-RU"/>
        </a:p>
      </dgm:t>
    </dgm:pt>
    <dgm:pt modelId="{9A9267A7-9ADA-4A08-B0E1-01371F469FE9}" type="sibTrans" cxnId="{50B41F5D-09C3-4274-81D2-CCCE57C108F8}">
      <dgm:prSet/>
      <dgm:spPr/>
      <dgm:t>
        <a:bodyPr/>
        <a:lstStyle/>
        <a:p>
          <a:endParaRPr lang="ru-RU"/>
        </a:p>
      </dgm:t>
    </dgm:pt>
    <dgm:pt modelId="{DF3104D0-D514-4C27-9936-4DBABD069FC0}">
      <dgm:prSet phldrT="[Текст]"/>
      <dgm:spPr/>
      <dgm:t>
        <a:bodyPr/>
        <a:lstStyle/>
        <a:p>
          <a:r>
            <a:rPr lang="en-US" b="1" dirty="0" smtClean="0"/>
            <a:t>3. </a:t>
          </a:r>
          <a:r>
            <a:rPr lang="ru-RU" b="1" dirty="0" smtClean="0"/>
            <a:t>Мониторинг хода реализации и результативности научных, научно-технических проектов и программ (подпрограмм) на 2018-2020 гг.</a:t>
          </a:r>
          <a:endParaRPr lang="ru-RU" dirty="0" smtClean="0"/>
        </a:p>
        <a:p>
          <a:r>
            <a:rPr lang="ru-RU" dirty="0" smtClean="0"/>
            <a:t>С 23 сентября по 31 октября 2019 года комиссией, состоящей из группы научных и финансовых экспертов, возглавляемой членами ННС по приоритетному направлению "Научные основы "Мәңгілік Ел (образование </a:t>
          </a:r>
          <a:r>
            <a:rPr lang="ru-RU" dirty="0" err="1" smtClean="0"/>
            <a:t>XXI</a:t>
          </a:r>
          <a:r>
            <a:rPr lang="ru-RU" dirty="0" smtClean="0"/>
            <a:t> века, фундаментальные и прикладные исследования в области гуманитарных наук)" проведен мониторинг хода реализации научных, научно-технических проектов и программ (подпрограмм) по </a:t>
          </a:r>
          <a:r>
            <a:rPr lang="ru-RU" dirty="0" err="1" smtClean="0"/>
            <a:t>ГФ</a:t>
          </a:r>
          <a:r>
            <a:rPr lang="ru-RU" dirty="0" smtClean="0"/>
            <a:t> и ПЦФ за 8 месяцев 2019 года.</a:t>
          </a:r>
        </a:p>
        <a:p>
          <a:r>
            <a:rPr lang="ru-RU" dirty="0" smtClean="0"/>
            <a:t>В ходе реализации мониторинга проведена оценка соответствия выполненных работ календарным планам и обоснованность расходования средств финансирования по принятым обязательствам (согласно заключенным договорам и календарным планам к договорам за 1 год и 9 месяцев 2019). </a:t>
          </a:r>
        </a:p>
        <a:p>
          <a:r>
            <a:rPr lang="ru-RU" dirty="0" smtClean="0"/>
            <a:t>Проведен мониторинг хода реализации и результативности исследовании 35 проектов по </a:t>
          </a:r>
          <a:r>
            <a:rPr lang="ru-RU" dirty="0" err="1" smtClean="0"/>
            <a:t>ГФ</a:t>
          </a:r>
          <a:r>
            <a:rPr lang="ru-RU" dirty="0" smtClean="0"/>
            <a:t> и 11 научных и научно-технических программ по ПЦФ.</a:t>
          </a:r>
        </a:p>
        <a:p>
          <a:r>
            <a:rPr lang="ru-RU" dirty="0" smtClean="0"/>
            <a:t>Мониторинг проведен строго в соответствии с Положением о мониторинге хода реализации и результативности научных и научно-технических проектов и программ согласно Методическим рекомендациям по мониторингу Комитета науки МОН РК.</a:t>
          </a:r>
          <a:endParaRPr lang="ru-RU" dirty="0"/>
        </a:p>
      </dgm:t>
    </dgm:pt>
    <dgm:pt modelId="{BA7B5236-9645-48E1-95C3-0422726D4E42}" type="parTrans" cxnId="{D6AF4E19-1869-4ED1-BFC8-45D25A428838}">
      <dgm:prSet/>
      <dgm:spPr/>
      <dgm:t>
        <a:bodyPr/>
        <a:lstStyle/>
        <a:p>
          <a:endParaRPr lang="ru-RU"/>
        </a:p>
      </dgm:t>
    </dgm:pt>
    <dgm:pt modelId="{8BDBF003-E545-46FE-8D66-CF123AB6558F}" type="sibTrans" cxnId="{D6AF4E19-1869-4ED1-BFC8-45D25A428838}">
      <dgm:prSet/>
      <dgm:spPr/>
      <dgm:t>
        <a:bodyPr/>
        <a:lstStyle/>
        <a:p>
          <a:endParaRPr lang="ru-RU"/>
        </a:p>
      </dgm:t>
    </dgm:pt>
    <dgm:pt modelId="{CB4A9D7F-97B1-4085-B061-C97BA4E8074D}" type="pres">
      <dgm:prSet presAssocID="{A719DEE5-12BD-4155-92F3-BF1726E459B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FBAF42-B4CC-4BBD-9393-C1C3EC671641}" type="pres">
      <dgm:prSet presAssocID="{6DA3256C-1440-4A23-A130-B06E5AB0444F}" presName="roof" presStyleLbl="dkBgShp" presStyleIdx="0" presStyleCnt="2"/>
      <dgm:spPr/>
      <dgm:t>
        <a:bodyPr/>
        <a:lstStyle/>
        <a:p>
          <a:endParaRPr lang="ru-RU"/>
        </a:p>
      </dgm:t>
    </dgm:pt>
    <dgm:pt modelId="{278C306E-086D-4CEA-A956-D9EC31A9AB28}" type="pres">
      <dgm:prSet presAssocID="{6DA3256C-1440-4A23-A130-B06E5AB0444F}" presName="pillars" presStyleCnt="0"/>
      <dgm:spPr/>
    </dgm:pt>
    <dgm:pt modelId="{382A9425-30F2-4739-B89C-D82C93511E1C}" type="pres">
      <dgm:prSet presAssocID="{6DA3256C-1440-4A23-A130-B06E5AB0444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67F13-311C-460E-98C8-CCB711581C8F}" type="pres">
      <dgm:prSet presAssocID="{14ED9725-3439-48BB-8B9F-24BCED98326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D7713-4613-4056-90E7-AD4A8258E459}" type="pres">
      <dgm:prSet presAssocID="{DF3104D0-D514-4C27-9936-4DBABD069FC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CBBE5-1D15-4C20-9109-0958B728074E}" type="pres">
      <dgm:prSet presAssocID="{6DA3256C-1440-4A23-A130-B06E5AB0444F}" presName="base" presStyleLbl="dkBgShp" presStyleIdx="1" presStyleCnt="2"/>
      <dgm:spPr/>
    </dgm:pt>
  </dgm:ptLst>
  <dgm:cxnLst>
    <dgm:cxn modelId="{D1BEDF84-C375-4FCD-B6B0-EB846BA206E3}" srcId="{A719DEE5-12BD-4155-92F3-BF1726E459B5}" destId="{6DA3256C-1440-4A23-A130-B06E5AB0444F}" srcOrd="0" destOrd="0" parTransId="{62ABB1D6-B8D5-4018-81EC-104CEE64DE08}" sibTransId="{3B692FAC-33D4-45D1-B98C-F3C46C10F708}"/>
    <dgm:cxn modelId="{0E7ECCE7-EDFE-4C81-8EE0-3E9E3E2B1F08}" type="presOf" srcId="{14ED9725-3439-48BB-8B9F-24BCED983264}" destId="{C6667F13-311C-460E-98C8-CCB711581C8F}" srcOrd="0" destOrd="0" presId="urn:microsoft.com/office/officeart/2005/8/layout/hList3"/>
    <dgm:cxn modelId="{5CD76260-3DE4-4496-8AFA-41E4B5158E88}" type="presOf" srcId="{DF3104D0-D514-4C27-9936-4DBABD069FC0}" destId="{4C8D7713-4613-4056-90E7-AD4A8258E459}" srcOrd="0" destOrd="0" presId="urn:microsoft.com/office/officeart/2005/8/layout/hList3"/>
    <dgm:cxn modelId="{50B41F5D-09C3-4274-81D2-CCCE57C108F8}" srcId="{6DA3256C-1440-4A23-A130-B06E5AB0444F}" destId="{14ED9725-3439-48BB-8B9F-24BCED983264}" srcOrd="1" destOrd="0" parTransId="{7C250112-3C25-4DD2-8683-235AEBB86726}" sibTransId="{9A9267A7-9ADA-4A08-B0E1-01371F469FE9}"/>
    <dgm:cxn modelId="{2A032BF3-7942-42A1-9122-A8ECD38D6CA4}" srcId="{6DA3256C-1440-4A23-A130-B06E5AB0444F}" destId="{5FBD9F0C-7128-417A-95EF-D982278E70B8}" srcOrd="0" destOrd="0" parTransId="{DA47B4A9-F5BF-4569-95CB-5317E989B5D8}" sibTransId="{E47CC60F-05F7-4A8B-B0BA-CA1D11F64D83}"/>
    <dgm:cxn modelId="{752652F1-EBBB-46A3-BE09-D8704703CEF0}" type="presOf" srcId="{6DA3256C-1440-4A23-A130-B06E5AB0444F}" destId="{3BFBAF42-B4CC-4BBD-9393-C1C3EC671641}" srcOrd="0" destOrd="0" presId="urn:microsoft.com/office/officeart/2005/8/layout/hList3"/>
    <dgm:cxn modelId="{3ECA123C-D8E3-422B-9B48-3AF2BFAF893F}" type="presOf" srcId="{A719DEE5-12BD-4155-92F3-BF1726E459B5}" destId="{CB4A9D7F-97B1-4085-B061-C97BA4E8074D}" srcOrd="0" destOrd="0" presId="urn:microsoft.com/office/officeart/2005/8/layout/hList3"/>
    <dgm:cxn modelId="{D6AF4E19-1869-4ED1-BFC8-45D25A428838}" srcId="{6DA3256C-1440-4A23-A130-B06E5AB0444F}" destId="{DF3104D0-D514-4C27-9936-4DBABD069FC0}" srcOrd="2" destOrd="0" parTransId="{BA7B5236-9645-48E1-95C3-0422726D4E42}" sibTransId="{8BDBF003-E545-46FE-8D66-CF123AB6558F}"/>
    <dgm:cxn modelId="{CC648F87-F283-430D-8396-72670D6DF12B}" type="presOf" srcId="{5FBD9F0C-7128-417A-95EF-D982278E70B8}" destId="{382A9425-30F2-4739-B89C-D82C93511E1C}" srcOrd="0" destOrd="0" presId="urn:microsoft.com/office/officeart/2005/8/layout/hList3"/>
    <dgm:cxn modelId="{71247DE9-B832-47D9-9265-8F8D2A223F21}" type="presParOf" srcId="{CB4A9D7F-97B1-4085-B061-C97BA4E8074D}" destId="{3BFBAF42-B4CC-4BBD-9393-C1C3EC671641}" srcOrd="0" destOrd="0" presId="urn:microsoft.com/office/officeart/2005/8/layout/hList3"/>
    <dgm:cxn modelId="{EF704C3F-4F68-4C49-ABBE-E198AC777463}" type="presParOf" srcId="{CB4A9D7F-97B1-4085-B061-C97BA4E8074D}" destId="{278C306E-086D-4CEA-A956-D9EC31A9AB28}" srcOrd="1" destOrd="0" presId="urn:microsoft.com/office/officeart/2005/8/layout/hList3"/>
    <dgm:cxn modelId="{4E3B9DBD-E153-4E58-A737-B972D27EA27B}" type="presParOf" srcId="{278C306E-086D-4CEA-A956-D9EC31A9AB28}" destId="{382A9425-30F2-4739-B89C-D82C93511E1C}" srcOrd="0" destOrd="0" presId="urn:microsoft.com/office/officeart/2005/8/layout/hList3"/>
    <dgm:cxn modelId="{3F3EE279-A434-495F-ACF6-318A161B7DD3}" type="presParOf" srcId="{278C306E-086D-4CEA-A956-D9EC31A9AB28}" destId="{C6667F13-311C-460E-98C8-CCB711581C8F}" srcOrd="1" destOrd="0" presId="urn:microsoft.com/office/officeart/2005/8/layout/hList3"/>
    <dgm:cxn modelId="{5BC79518-6164-43C1-A1CD-C234150CE769}" type="presParOf" srcId="{278C306E-086D-4CEA-A956-D9EC31A9AB28}" destId="{4C8D7713-4613-4056-90E7-AD4A8258E459}" srcOrd="2" destOrd="0" presId="urn:microsoft.com/office/officeart/2005/8/layout/hList3"/>
    <dgm:cxn modelId="{33F0C836-454A-4615-A983-7308D48DD680}" type="presParOf" srcId="{CB4A9D7F-97B1-4085-B061-C97BA4E8074D}" destId="{E4ACBBE5-1D15-4C20-9109-0958B728074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F9FEE2-0F49-43F5-8500-642BBC9811F8}" type="doc">
      <dgm:prSet loTypeId="urn:microsoft.com/office/officeart/2005/8/layout/orgChart1" loCatId="hierarchy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E7C256F-EB17-4016-8A92-2766211BD5DD}">
      <dgm:prSet phldrT="[Текст]"/>
      <dgm:spPr/>
      <dgm:t>
        <a:bodyPr/>
        <a:lstStyle/>
        <a:p>
          <a:r>
            <a:rPr lang="ru-RU" dirty="0" smtClean="0"/>
            <a:t>В том числе</a:t>
          </a:r>
          <a:endParaRPr lang="ru-RU" dirty="0"/>
        </a:p>
      </dgm:t>
    </dgm:pt>
    <dgm:pt modelId="{2156901D-2395-48E9-A94C-CC9E74758CB6}" type="parTrans" cxnId="{E166ED7B-7263-4744-88D7-F2781CF679AD}">
      <dgm:prSet/>
      <dgm:spPr/>
      <dgm:t>
        <a:bodyPr/>
        <a:lstStyle/>
        <a:p>
          <a:endParaRPr lang="ru-RU"/>
        </a:p>
      </dgm:t>
    </dgm:pt>
    <dgm:pt modelId="{EDB62ADA-66D8-43FF-8D54-0148818C10F0}" type="sibTrans" cxnId="{E166ED7B-7263-4744-88D7-F2781CF679AD}">
      <dgm:prSet/>
      <dgm:spPr/>
      <dgm:t>
        <a:bodyPr/>
        <a:lstStyle/>
        <a:p>
          <a:endParaRPr lang="ru-RU"/>
        </a:p>
      </dgm:t>
    </dgm:pt>
    <dgm:pt modelId="{D9579688-794B-4CE8-8F5B-F21CEEE6C8CD}" type="asst">
      <dgm:prSet phldrT="[Текст]"/>
      <dgm:spPr/>
      <dgm:t>
        <a:bodyPr/>
        <a:lstStyle/>
        <a:p>
          <a:r>
            <a:rPr lang="ru-RU" dirty="0" smtClean="0"/>
            <a:t>в рамках ПЦФ было рассмотрено 11 промежуточных отчетов. Администратором программ являлся МОН РК (1 программа была не рекомендована к дальнейшему финансированию)</a:t>
          </a:r>
          <a:endParaRPr lang="ru-RU" dirty="0"/>
        </a:p>
      </dgm:t>
    </dgm:pt>
    <dgm:pt modelId="{AC31737F-BEA1-4461-9E38-870AAB30A438}" type="parTrans" cxnId="{F8F9B04B-0FCC-4E16-86B5-166E01CF5C0E}">
      <dgm:prSet/>
      <dgm:spPr/>
      <dgm:t>
        <a:bodyPr/>
        <a:lstStyle/>
        <a:p>
          <a:endParaRPr lang="ru-RU"/>
        </a:p>
      </dgm:t>
    </dgm:pt>
    <dgm:pt modelId="{71FACF28-B696-4DD5-B808-80F3E2DE8330}" type="sibTrans" cxnId="{F8F9B04B-0FCC-4E16-86B5-166E01CF5C0E}">
      <dgm:prSet/>
      <dgm:spPr/>
      <dgm:t>
        <a:bodyPr/>
        <a:lstStyle/>
        <a:p>
          <a:endParaRPr lang="ru-RU"/>
        </a:p>
      </dgm:t>
    </dgm:pt>
    <dgm:pt modelId="{AC487186-76C6-4AB2-9A79-5DA5D96DE905}" type="asst">
      <dgm:prSet phldrT="[Текст]"/>
      <dgm:spPr/>
      <dgm:t>
        <a:bodyPr/>
        <a:lstStyle/>
        <a:p>
          <a:r>
            <a:rPr lang="ru-RU" dirty="0" smtClean="0"/>
            <a:t>в рамках </a:t>
          </a:r>
          <a:r>
            <a:rPr lang="ru-RU" dirty="0" err="1" smtClean="0"/>
            <a:t>ГФ</a:t>
          </a:r>
          <a:r>
            <a:rPr lang="ru-RU" dirty="0" smtClean="0"/>
            <a:t> было рассмотрено 219 промежуточных отчетов. (1 проект был не одобрен к дальнейшему финансированию) </a:t>
          </a:r>
          <a:endParaRPr lang="ru-RU" dirty="0"/>
        </a:p>
      </dgm:t>
    </dgm:pt>
    <dgm:pt modelId="{56A1355C-ECDC-47DA-9B79-D56037E6F4EE}" type="parTrans" cxnId="{068941E7-EA14-4466-8175-31309DFB2C3E}">
      <dgm:prSet/>
      <dgm:spPr/>
      <dgm:t>
        <a:bodyPr/>
        <a:lstStyle/>
        <a:p>
          <a:endParaRPr lang="ru-RU"/>
        </a:p>
      </dgm:t>
    </dgm:pt>
    <dgm:pt modelId="{F5E0B5EF-F1E6-487E-BED4-FC11676D53AB}" type="sibTrans" cxnId="{068941E7-EA14-4466-8175-31309DFB2C3E}">
      <dgm:prSet/>
      <dgm:spPr/>
      <dgm:t>
        <a:bodyPr/>
        <a:lstStyle/>
        <a:p>
          <a:endParaRPr lang="ru-RU"/>
        </a:p>
      </dgm:t>
    </dgm:pt>
    <dgm:pt modelId="{2CE92ADE-BEEE-46C0-8B71-A7E9CFB04E69}" type="pres">
      <dgm:prSet presAssocID="{E0F9FEE2-0F49-43F5-8500-642BBC9811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BFF950-0EF4-46B9-8C1F-C214A85EE53B}" type="pres">
      <dgm:prSet presAssocID="{AE7C256F-EB17-4016-8A92-2766211BD5DD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C18CEC8-C217-47D0-8A11-46669976844F}" type="pres">
      <dgm:prSet presAssocID="{AE7C256F-EB17-4016-8A92-2766211BD5DD}" presName="rootComposite1" presStyleCnt="0"/>
      <dgm:spPr/>
      <dgm:t>
        <a:bodyPr/>
        <a:lstStyle/>
        <a:p>
          <a:endParaRPr lang="ru-RU"/>
        </a:p>
      </dgm:t>
    </dgm:pt>
    <dgm:pt modelId="{E1847DDC-9569-4562-8646-0FAD3095EA20}" type="pres">
      <dgm:prSet presAssocID="{AE7C256F-EB17-4016-8A92-2766211BD5DD}" presName="rootText1" presStyleLbl="node0" presStyleIdx="0" presStyleCnt="1" custLinFactNeighborX="-733" custLinFactNeighborY="-25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EE1481-0534-4F56-A0E9-79CF80FF30E4}" type="pres">
      <dgm:prSet presAssocID="{AE7C256F-EB17-4016-8A92-2766211BD5D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6E008C4-2949-45F9-ACE3-59CAFC7FDE62}" type="pres">
      <dgm:prSet presAssocID="{AE7C256F-EB17-4016-8A92-2766211BD5DD}" presName="hierChild2" presStyleCnt="0"/>
      <dgm:spPr/>
      <dgm:t>
        <a:bodyPr/>
        <a:lstStyle/>
        <a:p>
          <a:endParaRPr lang="ru-RU"/>
        </a:p>
      </dgm:t>
    </dgm:pt>
    <dgm:pt modelId="{B0CB12E6-E70F-4202-A7B1-B613C15B1FDC}" type="pres">
      <dgm:prSet presAssocID="{AE7C256F-EB17-4016-8A92-2766211BD5DD}" presName="hierChild3" presStyleCnt="0"/>
      <dgm:spPr/>
      <dgm:t>
        <a:bodyPr/>
        <a:lstStyle/>
        <a:p>
          <a:endParaRPr lang="ru-RU"/>
        </a:p>
      </dgm:t>
    </dgm:pt>
    <dgm:pt modelId="{E364C741-41E0-46BE-B50A-C39F3CC7F612}" type="pres">
      <dgm:prSet presAssocID="{AC31737F-BEA1-4461-9E38-870AAB30A438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572DC543-0144-4579-8063-31718B36840B}" type="pres">
      <dgm:prSet presAssocID="{D9579688-794B-4CE8-8F5B-F21CEEE6C8CD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19C4E1B-C1C8-407F-B2AC-308CEE0C514B}" type="pres">
      <dgm:prSet presAssocID="{D9579688-794B-4CE8-8F5B-F21CEEE6C8CD}" presName="rootComposite3" presStyleCnt="0"/>
      <dgm:spPr/>
      <dgm:t>
        <a:bodyPr/>
        <a:lstStyle/>
        <a:p>
          <a:endParaRPr lang="ru-RU"/>
        </a:p>
      </dgm:t>
    </dgm:pt>
    <dgm:pt modelId="{C87E8E9A-ECEC-412B-B879-D4124871777A}" type="pres">
      <dgm:prSet presAssocID="{D9579688-794B-4CE8-8F5B-F21CEEE6C8CD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C1C07E-38F7-451A-92D7-1B8EFA843ED8}" type="pres">
      <dgm:prSet presAssocID="{D9579688-794B-4CE8-8F5B-F21CEEE6C8CD}" presName="rootConnector3" presStyleLbl="asst1" presStyleIdx="0" presStyleCnt="2"/>
      <dgm:spPr/>
      <dgm:t>
        <a:bodyPr/>
        <a:lstStyle/>
        <a:p>
          <a:endParaRPr lang="ru-RU"/>
        </a:p>
      </dgm:t>
    </dgm:pt>
    <dgm:pt modelId="{D38E896B-010D-4CEC-9F5F-82C7F3E40AE6}" type="pres">
      <dgm:prSet presAssocID="{D9579688-794B-4CE8-8F5B-F21CEEE6C8CD}" presName="hierChild6" presStyleCnt="0"/>
      <dgm:spPr/>
      <dgm:t>
        <a:bodyPr/>
        <a:lstStyle/>
        <a:p>
          <a:endParaRPr lang="ru-RU"/>
        </a:p>
      </dgm:t>
    </dgm:pt>
    <dgm:pt modelId="{BA2483E8-A6A2-48C9-A1A4-F13063DFBE3C}" type="pres">
      <dgm:prSet presAssocID="{D9579688-794B-4CE8-8F5B-F21CEEE6C8CD}" presName="hierChild7" presStyleCnt="0"/>
      <dgm:spPr/>
      <dgm:t>
        <a:bodyPr/>
        <a:lstStyle/>
        <a:p>
          <a:endParaRPr lang="ru-RU"/>
        </a:p>
      </dgm:t>
    </dgm:pt>
    <dgm:pt modelId="{90938288-0EE2-4964-8891-BA7CC94330E6}" type="pres">
      <dgm:prSet presAssocID="{56A1355C-ECDC-47DA-9B79-D56037E6F4EE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039F088D-6476-401F-91F8-5D823FD84881}" type="pres">
      <dgm:prSet presAssocID="{AC487186-76C6-4AB2-9A79-5DA5D96DE905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82ACF99-8E84-42CF-84B3-D871033593B9}" type="pres">
      <dgm:prSet presAssocID="{AC487186-76C6-4AB2-9A79-5DA5D96DE905}" presName="rootComposite3" presStyleCnt="0"/>
      <dgm:spPr/>
      <dgm:t>
        <a:bodyPr/>
        <a:lstStyle/>
        <a:p>
          <a:endParaRPr lang="ru-RU"/>
        </a:p>
      </dgm:t>
    </dgm:pt>
    <dgm:pt modelId="{F2B488CB-F1DF-4B03-AC52-36E3559557FA}" type="pres">
      <dgm:prSet presAssocID="{AC487186-76C6-4AB2-9A79-5DA5D96DE905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11D081-702B-4B9E-B7F0-6E284FA0BD09}" type="pres">
      <dgm:prSet presAssocID="{AC487186-76C6-4AB2-9A79-5DA5D96DE905}" presName="rootConnector3" presStyleLbl="asst1" presStyleIdx="1" presStyleCnt="2"/>
      <dgm:spPr/>
      <dgm:t>
        <a:bodyPr/>
        <a:lstStyle/>
        <a:p>
          <a:endParaRPr lang="ru-RU"/>
        </a:p>
      </dgm:t>
    </dgm:pt>
    <dgm:pt modelId="{FEFDA12A-4285-41D2-8368-8F171010863F}" type="pres">
      <dgm:prSet presAssocID="{AC487186-76C6-4AB2-9A79-5DA5D96DE905}" presName="hierChild6" presStyleCnt="0"/>
      <dgm:spPr/>
      <dgm:t>
        <a:bodyPr/>
        <a:lstStyle/>
        <a:p>
          <a:endParaRPr lang="ru-RU"/>
        </a:p>
      </dgm:t>
    </dgm:pt>
    <dgm:pt modelId="{0ED4B216-D3CA-4C30-A538-66FEA0CC8F10}" type="pres">
      <dgm:prSet presAssocID="{AC487186-76C6-4AB2-9A79-5DA5D96DE905}" presName="hierChild7" presStyleCnt="0"/>
      <dgm:spPr/>
      <dgm:t>
        <a:bodyPr/>
        <a:lstStyle/>
        <a:p>
          <a:endParaRPr lang="ru-RU"/>
        </a:p>
      </dgm:t>
    </dgm:pt>
  </dgm:ptLst>
  <dgm:cxnLst>
    <dgm:cxn modelId="{1C003C81-50D5-4DB3-B7BF-8751371FF51F}" type="presOf" srcId="{E0F9FEE2-0F49-43F5-8500-642BBC9811F8}" destId="{2CE92ADE-BEEE-46C0-8B71-A7E9CFB04E69}" srcOrd="0" destOrd="0" presId="urn:microsoft.com/office/officeart/2005/8/layout/orgChart1"/>
    <dgm:cxn modelId="{5F30A67E-7F3C-41F8-A479-CF75C46BC977}" type="presOf" srcId="{AC487186-76C6-4AB2-9A79-5DA5D96DE905}" destId="{F2B488CB-F1DF-4B03-AC52-36E3559557FA}" srcOrd="0" destOrd="0" presId="urn:microsoft.com/office/officeart/2005/8/layout/orgChart1"/>
    <dgm:cxn modelId="{0AEB3D52-B06A-47D4-BED0-6B381DA35270}" type="presOf" srcId="{AC31737F-BEA1-4461-9E38-870AAB30A438}" destId="{E364C741-41E0-46BE-B50A-C39F3CC7F612}" srcOrd="0" destOrd="0" presId="urn:microsoft.com/office/officeart/2005/8/layout/orgChart1"/>
    <dgm:cxn modelId="{00B895AF-C346-45CC-927F-870670819615}" type="presOf" srcId="{56A1355C-ECDC-47DA-9B79-D56037E6F4EE}" destId="{90938288-0EE2-4964-8891-BA7CC94330E6}" srcOrd="0" destOrd="0" presId="urn:microsoft.com/office/officeart/2005/8/layout/orgChart1"/>
    <dgm:cxn modelId="{8EE50F06-D24D-4F09-8188-79488F16B9EF}" type="presOf" srcId="{D9579688-794B-4CE8-8F5B-F21CEEE6C8CD}" destId="{C87E8E9A-ECEC-412B-B879-D4124871777A}" srcOrd="0" destOrd="0" presId="urn:microsoft.com/office/officeart/2005/8/layout/orgChart1"/>
    <dgm:cxn modelId="{E166ED7B-7263-4744-88D7-F2781CF679AD}" srcId="{E0F9FEE2-0F49-43F5-8500-642BBC9811F8}" destId="{AE7C256F-EB17-4016-8A92-2766211BD5DD}" srcOrd="0" destOrd="0" parTransId="{2156901D-2395-48E9-A94C-CC9E74758CB6}" sibTransId="{EDB62ADA-66D8-43FF-8D54-0148818C10F0}"/>
    <dgm:cxn modelId="{C8827E6D-E912-4A1A-9ADA-83F218E42F2A}" type="presOf" srcId="{AE7C256F-EB17-4016-8A92-2766211BD5DD}" destId="{E1847DDC-9569-4562-8646-0FAD3095EA20}" srcOrd="0" destOrd="0" presId="urn:microsoft.com/office/officeart/2005/8/layout/orgChart1"/>
    <dgm:cxn modelId="{F8F9B04B-0FCC-4E16-86B5-166E01CF5C0E}" srcId="{AE7C256F-EB17-4016-8A92-2766211BD5DD}" destId="{D9579688-794B-4CE8-8F5B-F21CEEE6C8CD}" srcOrd="0" destOrd="0" parTransId="{AC31737F-BEA1-4461-9E38-870AAB30A438}" sibTransId="{71FACF28-B696-4DD5-B808-80F3E2DE8330}"/>
    <dgm:cxn modelId="{34B15EE0-D69D-43A4-8CED-6A0B1F1964A5}" type="presOf" srcId="{AC487186-76C6-4AB2-9A79-5DA5D96DE905}" destId="{E311D081-702B-4B9E-B7F0-6E284FA0BD09}" srcOrd="1" destOrd="0" presId="urn:microsoft.com/office/officeart/2005/8/layout/orgChart1"/>
    <dgm:cxn modelId="{97065A67-3EF6-475A-8B56-B7A3F5B11A72}" type="presOf" srcId="{D9579688-794B-4CE8-8F5B-F21CEEE6C8CD}" destId="{B1C1C07E-38F7-451A-92D7-1B8EFA843ED8}" srcOrd="1" destOrd="0" presId="urn:microsoft.com/office/officeart/2005/8/layout/orgChart1"/>
    <dgm:cxn modelId="{CD7FA650-6581-4942-AF71-904B93BBE4CE}" type="presOf" srcId="{AE7C256F-EB17-4016-8A92-2766211BD5DD}" destId="{83EE1481-0534-4F56-A0E9-79CF80FF30E4}" srcOrd="1" destOrd="0" presId="urn:microsoft.com/office/officeart/2005/8/layout/orgChart1"/>
    <dgm:cxn modelId="{068941E7-EA14-4466-8175-31309DFB2C3E}" srcId="{AE7C256F-EB17-4016-8A92-2766211BD5DD}" destId="{AC487186-76C6-4AB2-9A79-5DA5D96DE905}" srcOrd="1" destOrd="0" parTransId="{56A1355C-ECDC-47DA-9B79-D56037E6F4EE}" sibTransId="{F5E0B5EF-F1E6-487E-BED4-FC11676D53AB}"/>
    <dgm:cxn modelId="{117A8009-C0B9-4C55-9E4A-19FCCC3E8DA5}" type="presParOf" srcId="{2CE92ADE-BEEE-46C0-8B71-A7E9CFB04E69}" destId="{FEBFF950-0EF4-46B9-8C1F-C214A85EE53B}" srcOrd="0" destOrd="0" presId="urn:microsoft.com/office/officeart/2005/8/layout/orgChart1"/>
    <dgm:cxn modelId="{D9E04272-11BC-4101-8931-81054A929A97}" type="presParOf" srcId="{FEBFF950-0EF4-46B9-8C1F-C214A85EE53B}" destId="{6C18CEC8-C217-47D0-8A11-46669976844F}" srcOrd="0" destOrd="0" presId="urn:microsoft.com/office/officeart/2005/8/layout/orgChart1"/>
    <dgm:cxn modelId="{F290AE27-FFF1-446F-AC1E-A157E8E7E55A}" type="presParOf" srcId="{6C18CEC8-C217-47D0-8A11-46669976844F}" destId="{E1847DDC-9569-4562-8646-0FAD3095EA20}" srcOrd="0" destOrd="0" presId="urn:microsoft.com/office/officeart/2005/8/layout/orgChart1"/>
    <dgm:cxn modelId="{2F8AE93C-E5B2-46D6-A7CE-9B8652867875}" type="presParOf" srcId="{6C18CEC8-C217-47D0-8A11-46669976844F}" destId="{83EE1481-0534-4F56-A0E9-79CF80FF30E4}" srcOrd="1" destOrd="0" presId="urn:microsoft.com/office/officeart/2005/8/layout/orgChart1"/>
    <dgm:cxn modelId="{9C601A35-A0FA-41D4-B838-2D156AAC0CB8}" type="presParOf" srcId="{FEBFF950-0EF4-46B9-8C1F-C214A85EE53B}" destId="{86E008C4-2949-45F9-ACE3-59CAFC7FDE62}" srcOrd="1" destOrd="0" presId="urn:microsoft.com/office/officeart/2005/8/layout/orgChart1"/>
    <dgm:cxn modelId="{B603F10B-29EA-44BD-AC2E-1D3709CD3552}" type="presParOf" srcId="{FEBFF950-0EF4-46B9-8C1F-C214A85EE53B}" destId="{B0CB12E6-E70F-4202-A7B1-B613C15B1FDC}" srcOrd="2" destOrd="0" presId="urn:microsoft.com/office/officeart/2005/8/layout/orgChart1"/>
    <dgm:cxn modelId="{026D6095-5C1E-4903-B69E-85C038D613FA}" type="presParOf" srcId="{B0CB12E6-E70F-4202-A7B1-B613C15B1FDC}" destId="{E364C741-41E0-46BE-B50A-C39F3CC7F612}" srcOrd="0" destOrd="0" presId="urn:microsoft.com/office/officeart/2005/8/layout/orgChart1"/>
    <dgm:cxn modelId="{5285DDE1-AD66-4C45-AC0A-1A8525664517}" type="presParOf" srcId="{B0CB12E6-E70F-4202-A7B1-B613C15B1FDC}" destId="{572DC543-0144-4579-8063-31718B36840B}" srcOrd="1" destOrd="0" presId="urn:microsoft.com/office/officeart/2005/8/layout/orgChart1"/>
    <dgm:cxn modelId="{32BD0891-0917-4070-806D-E6330AD41D11}" type="presParOf" srcId="{572DC543-0144-4579-8063-31718B36840B}" destId="{319C4E1B-C1C8-407F-B2AC-308CEE0C514B}" srcOrd="0" destOrd="0" presId="urn:microsoft.com/office/officeart/2005/8/layout/orgChart1"/>
    <dgm:cxn modelId="{C067D113-8E05-4A84-8E3B-18C62646155B}" type="presParOf" srcId="{319C4E1B-C1C8-407F-B2AC-308CEE0C514B}" destId="{C87E8E9A-ECEC-412B-B879-D4124871777A}" srcOrd="0" destOrd="0" presId="urn:microsoft.com/office/officeart/2005/8/layout/orgChart1"/>
    <dgm:cxn modelId="{19D9A8F4-CCB4-4B96-9C28-AFF0988ECA4D}" type="presParOf" srcId="{319C4E1B-C1C8-407F-B2AC-308CEE0C514B}" destId="{B1C1C07E-38F7-451A-92D7-1B8EFA843ED8}" srcOrd="1" destOrd="0" presId="urn:microsoft.com/office/officeart/2005/8/layout/orgChart1"/>
    <dgm:cxn modelId="{2EEE1738-8A6C-4D3A-BAE0-C00626C21237}" type="presParOf" srcId="{572DC543-0144-4579-8063-31718B36840B}" destId="{D38E896B-010D-4CEC-9F5F-82C7F3E40AE6}" srcOrd="1" destOrd="0" presId="urn:microsoft.com/office/officeart/2005/8/layout/orgChart1"/>
    <dgm:cxn modelId="{68AC24EF-D812-41A4-B971-760B4AEA3B71}" type="presParOf" srcId="{572DC543-0144-4579-8063-31718B36840B}" destId="{BA2483E8-A6A2-48C9-A1A4-F13063DFBE3C}" srcOrd="2" destOrd="0" presId="urn:microsoft.com/office/officeart/2005/8/layout/orgChart1"/>
    <dgm:cxn modelId="{68EC9489-3272-4D83-9174-246E2709ED36}" type="presParOf" srcId="{B0CB12E6-E70F-4202-A7B1-B613C15B1FDC}" destId="{90938288-0EE2-4964-8891-BA7CC94330E6}" srcOrd="2" destOrd="0" presId="urn:microsoft.com/office/officeart/2005/8/layout/orgChart1"/>
    <dgm:cxn modelId="{6599173B-9045-4E53-B776-DC9F1633CCE4}" type="presParOf" srcId="{B0CB12E6-E70F-4202-A7B1-B613C15B1FDC}" destId="{039F088D-6476-401F-91F8-5D823FD84881}" srcOrd="3" destOrd="0" presId="urn:microsoft.com/office/officeart/2005/8/layout/orgChart1"/>
    <dgm:cxn modelId="{8A1DA5F1-5301-4FF1-ADD8-CE8D75B39BF1}" type="presParOf" srcId="{039F088D-6476-401F-91F8-5D823FD84881}" destId="{282ACF99-8E84-42CF-84B3-D871033593B9}" srcOrd="0" destOrd="0" presId="urn:microsoft.com/office/officeart/2005/8/layout/orgChart1"/>
    <dgm:cxn modelId="{53CE711F-4BC5-49B3-9F04-E94DEC02900E}" type="presParOf" srcId="{282ACF99-8E84-42CF-84B3-D871033593B9}" destId="{F2B488CB-F1DF-4B03-AC52-36E3559557FA}" srcOrd="0" destOrd="0" presId="urn:microsoft.com/office/officeart/2005/8/layout/orgChart1"/>
    <dgm:cxn modelId="{3EFF0B37-53FC-4785-BFD2-CCC6D1433F9F}" type="presParOf" srcId="{282ACF99-8E84-42CF-84B3-D871033593B9}" destId="{E311D081-702B-4B9E-B7F0-6E284FA0BD09}" srcOrd="1" destOrd="0" presId="urn:microsoft.com/office/officeart/2005/8/layout/orgChart1"/>
    <dgm:cxn modelId="{524C2875-8A89-4EDC-8466-D2408BDEE7E9}" type="presParOf" srcId="{039F088D-6476-401F-91F8-5D823FD84881}" destId="{FEFDA12A-4285-41D2-8368-8F171010863F}" srcOrd="1" destOrd="0" presId="urn:microsoft.com/office/officeart/2005/8/layout/orgChart1"/>
    <dgm:cxn modelId="{46DB45C2-FBE3-47D6-B0DB-CBCFE31C7EB7}" type="presParOf" srcId="{039F088D-6476-401F-91F8-5D823FD84881}" destId="{0ED4B216-D3CA-4C30-A538-66FEA0CC8F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5E2265-2D5E-4F44-A24D-10FB161405EA}" type="doc">
      <dgm:prSet loTypeId="urn:microsoft.com/office/officeart/2005/8/layout/process4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E967041-3CBA-4064-A599-CB12595C6D8A}">
      <dgm:prSet phldrT="[Текст]"/>
      <dgm:spPr/>
      <dgm:t>
        <a:bodyPr/>
        <a:lstStyle/>
        <a:p>
          <a:r>
            <a:rPr lang="ru-RU" b="1" dirty="0" smtClean="0"/>
            <a:t>Фундаментальные, прикладные междисциплинарные исследования   в области общественных наук:</a:t>
          </a:r>
          <a:endParaRPr lang="ru-RU" dirty="0"/>
        </a:p>
      </dgm:t>
    </dgm:pt>
    <dgm:pt modelId="{8FAB42ED-D538-479C-8E21-2335C46531A4}" type="parTrans" cxnId="{B9A959D6-1A10-4620-86F6-649D3867FB39}">
      <dgm:prSet/>
      <dgm:spPr/>
      <dgm:t>
        <a:bodyPr/>
        <a:lstStyle/>
        <a:p>
          <a:endParaRPr lang="ru-RU"/>
        </a:p>
      </dgm:t>
    </dgm:pt>
    <dgm:pt modelId="{0F6B62DE-E579-4C9D-8ABE-9B06B3C35C0B}" type="sibTrans" cxnId="{B9A959D6-1A10-4620-86F6-649D3867FB39}">
      <dgm:prSet/>
      <dgm:spPr/>
      <dgm:t>
        <a:bodyPr/>
        <a:lstStyle/>
        <a:p>
          <a:endParaRPr lang="ru-RU"/>
        </a:p>
      </dgm:t>
    </dgm:pt>
    <dgm:pt modelId="{14627DF4-1306-437D-A506-97FD8BBA31FE}">
      <dgm:prSet phldrT="[Текст]"/>
      <dgm:spPr/>
      <dgm:t>
        <a:bodyPr/>
        <a:lstStyle/>
        <a:p>
          <a:r>
            <a:rPr lang="ru-RU" dirty="0" smtClean="0"/>
            <a:t>1.1. Исследование актуальных экономических, институциональных проблем устойчивого развития и технологической модернизации экономики, Индустрии 4.0, предпринимательства. 						</a:t>
          </a:r>
          <a:endParaRPr lang="ru-RU" dirty="0"/>
        </a:p>
      </dgm:t>
    </dgm:pt>
    <dgm:pt modelId="{BDAB3368-6C8C-4169-8A25-98720671E0E5}" type="parTrans" cxnId="{F03B5F13-F8B0-45FC-B5D2-FFDE07883394}">
      <dgm:prSet/>
      <dgm:spPr/>
      <dgm:t>
        <a:bodyPr/>
        <a:lstStyle/>
        <a:p>
          <a:endParaRPr lang="ru-RU"/>
        </a:p>
      </dgm:t>
    </dgm:pt>
    <dgm:pt modelId="{4E410FB9-355F-4926-86FA-ECB7FDB71192}" type="sibTrans" cxnId="{F03B5F13-F8B0-45FC-B5D2-FFDE07883394}">
      <dgm:prSet/>
      <dgm:spPr/>
      <dgm:t>
        <a:bodyPr/>
        <a:lstStyle/>
        <a:p>
          <a:endParaRPr lang="ru-RU"/>
        </a:p>
      </dgm:t>
    </dgm:pt>
    <dgm:pt modelId="{565280A8-7A90-4C38-B0AE-C4D9F84653FA}">
      <dgm:prSet phldrT="[Текст]"/>
      <dgm:spPr/>
      <dgm:t>
        <a:bodyPr/>
        <a:lstStyle/>
        <a:p>
          <a:r>
            <a:rPr lang="ru-RU" b="1" dirty="0" smtClean="0"/>
            <a:t>Фундаментальные, прикладные, междисциплинарные исследования проблем образования, науки, культуры и спорта в </a:t>
          </a:r>
          <a:r>
            <a:rPr lang="ru-RU" b="1" dirty="0" err="1" smtClean="0"/>
            <a:t>XXI</a:t>
          </a:r>
          <a:r>
            <a:rPr lang="ru-RU" b="1" dirty="0" smtClean="0"/>
            <a:t> веке: </a:t>
          </a:r>
          <a:endParaRPr lang="ru-RU" dirty="0"/>
        </a:p>
      </dgm:t>
    </dgm:pt>
    <dgm:pt modelId="{8346AE84-7007-4DEB-AB79-46178152B2F5}" type="parTrans" cxnId="{BF459CF7-ACE8-484B-82DB-DEFDF15C73AD}">
      <dgm:prSet/>
      <dgm:spPr/>
      <dgm:t>
        <a:bodyPr/>
        <a:lstStyle/>
        <a:p>
          <a:endParaRPr lang="ru-RU"/>
        </a:p>
      </dgm:t>
    </dgm:pt>
    <dgm:pt modelId="{A79232BB-F159-4835-982E-B8B52C83FAC9}" type="sibTrans" cxnId="{BF459CF7-ACE8-484B-82DB-DEFDF15C73AD}">
      <dgm:prSet/>
      <dgm:spPr/>
      <dgm:t>
        <a:bodyPr/>
        <a:lstStyle/>
        <a:p>
          <a:endParaRPr lang="ru-RU"/>
        </a:p>
      </dgm:t>
    </dgm:pt>
    <dgm:pt modelId="{AD67BFB0-4271-4175-9235-2BEF1B0A88AE}">
      <dgm:prSet phldrT="[Текст]"/>
      <dgm:spPr/>
      <dgm:t>
        <a:bodyPr/>
        <a:lstStyle/>
        <a:p>
          <a:r>
            <a:rPr lang="ru-RU" smtClean="0"/>
            <a:t>2.1. Исследования в области модернизации образования и науки</a:t>
          </a:r>
          <a:endParaRPr lang="ru-RU"/>
        </a:p>
      </dgm:t>
    </dgm:pt>
    <dgm:pt modelId="{87746CF5-9738-489F-AAAD-8FAC5EA16970}" type="parTrans" cxnId="{EB0516F3-63D8-4E88-88DA-0DEBE8FBC8FE}">
      <dgm:prSet/>
      <dgm:spPr/>
      <dgm:t>
        <a:bodyPr/>
        <a:lstStyle/>
        <a:p>
          <a:endParaRPr lang="ru-RU"/>
        </a:p>
      </dgm:t>
    </dgm:pt>
    <dgm:pt modelId="{8A96CBDA-A791-4957-8EE1-4D2B55019B23}" type="sibTrans" cxnId="{EB0516F3-63D8-4E88-88DA-0DEBE8FBC8FE}">
      <dgm:prSet/>
      <dgm:spPr/>
      <dgm:t>
        <a:bodyPr/>
        <a:lstStyle/>
        <a:p>
          <a:endParaRPr lang="ru-RU"/>
        </a:p>
      </dgm:t>
    </dgm:pt>
    <dgm:pt modelId="{26E7EE40-3A7F-434A-9F8E-7787DD3104A0}">
      <dgm:prSet phldrT="[Текст]"/>
      <dgm:spPr/>
      <dgm:t>
        <a:bodyPr/>
        <a:lstStyle/>
        <a:p>
          <a:r>
            <a:rPr lang="ru-RU" b="1" smtClean="0"/>
            <a:t>Фундаментальные, прикладные, междисциплинарные исследования в области гуманитарных наук:</a:t>
          </a:r>
          <a:endParaRPr lang="ru-RU"/>
        </a:p>
      </dgm:t>
    </dgm:pt>
    <dgm:pt modelId="{6611DB55-6668-4C7B-AA27-53829148022C}" type="parTrans" cxnId="{D3AC2EE4-0155-49CD-87F8-F5B62F4541E7}">
      <dgm:prSet/>
      <dgm:spPr/>
      <dgm:t>
        <a:bodyPr/>
        <a:lstStyle/>
        <a:p>
          <a:endParaRPr lang="ru-RU"/>
        </a:p>
      </dgm:t>
    </dgm:pt>
    <dgm:pt modelId="{D0565363-E2F2-4E1F-A3C8-D636F36976FF}" type="sibTrans" cxnId="{D3AC2EE4-0155-49CD-87F8-F5B62F4541E7}">
      <dgm:prSet/>
      <dgm:spPr/>
      <dgm:t>
        <a:bodyPr/>
        <a:lstStyle/>
        <a:p>
          <a:endParaRPr lang="ru-RU"/>
        </a:p>
      </dgm:t>
    </dgm:pt>
    <dgm:pt modelId="{60DB3329-2B96-43E9-95DE-6241C593AFD2}">
      <dgm:prSet phldrT="[Текст]"/>
      <dgm:spPr/>
      <dgm:t>
        <a:bodyPr/>
        <a:lstStyle/>
        <a:p>
          <a:r>
            <a:rPr lang="ru-RU" smtClean="0"/>
            <a:t>3.1. Новое гуманитарное знание. Синергетические исследования в области гуманитарных наук.								</a:t>
          </a:r>
          <a:endParaRPr lang="ru-RU"/>
        </a:p>
      </dgm:t>
    </dgm:pt>
    <dgm:pt modelId="{83C12358-B562-46A5-A551-0DA62A4C3F8F}" type="parTrans" cxnId="{D619E3B2-A18D-4CAD-A9C5-CC18C5BAB256}">
      <dgm:prSet/>
      <dgm:spPr/>
      <dgm:t>
        <a:bodyPr/>
        <a:lstStyle/>
        <a:p>
          <a:endParaRPr lang="ru-RU"/>
        </a:p>
      </dgm:t>
    </dgm:pt>
    <dgm:pt modelId="{CF2B9F34-9FC7-4FCD-9467-99F2B6CDE4FE}" type="sibTrans" cxnId="{D619E3B2-A18D-4CAD-A9C5-CC18C5BAB256}">
      <dgm:prSet/>
      <dgm:spPr/>
      <dgm:t>
        <a:bodyPr/>
        <a:lstStyle/>
        <a:p>
          <a:endParaRPr lang="ru-RU"/>
        </a:p>
      </dgm:t>
    </dgm:pt>
    <dgm:pt modelId="{03A8B284-F719-4353-ACBD-3B998A16718F}">
      <dgm:prSet/>
      <dgm:spPr/>
      <dgm:t>
        <a:bodyPr/>
        <a:lstStyle/>
        <a:p>
          <a:r>
            <a:rPr lang="ru-RU" dirty="0" smtClean="0"/>
            <a:t>1.2. Исследование в области социальной модернизации, демографии, человеческого потенциала, рынка труда и трудовых отношений</a:t>
          </a:r>
          <a:endParaRPr lang="ru-RU" dirty="0"/>
        </a:p>
      </dgm:t>
    </dgm:pt>
    <dgm:pt modelId="{3D7DAF9F-27D8-4B12-B0AA-24FB43E78E1F}" type="parTrans" cxnId="{D67E6B82-9023-461D-8A1D-8BF12B8D72EA}">
      <dgm:prSet/>
      <dgm:spPr/>
      <dgm:t>
        <a:bodyPr/>
        <a:lstStyle/>
        <a:p>
          <a:endParaRPr lang="ru-RU"/>
        </a:p>
      </dgm:t>
    </dgm:pt>
    <dgm:pt modelId="{3BE5E733-A384-454D-B1EE-77C4F1FE48D0}" type="sibTrans" cxnId="{D67E6B82-9023-461D-8A1D-8BF12B8D72EA}">
      <dgm:prSet/>
      <dgm:spPr/>
      <dgm:t>
        <a:bodyPr/>
        <a:lstStyle/>
        <a:p>
          <a:endParaRPr lang="ru-RU"/>
        </a:p>
      </dgm:t>
    </dgm:pt>
    <dgm:pt modelId="{7F2472F6-0C83-4D95-89BF-73098E00EAB0}">
      <dgm:prSet/>
      <dgm:spPr/>
      <dgm:t>
        <a:bodyPr/>
        <a:lstStyle/>
        <a:p>
          <a:r>
            <a:rPr lang="ru-RU" smtClean="0"/>
            <a:t>1.3. Исследования в области социологии, права, политики и институциональной модернизации</a:t>
          </a:r>
          <a:endParaRPr lang="ru-RU"/>
        </a:p>
      </dgm:t>
    </dgm:pt>
    <dgm:pt modelId="{E7CB5D10-DE84-4B19-96DC-D8BC29883244}" type="parTrans" cxnId="{84AA1060-399C-4694-A8BE-4CD9FD9E6B0C}">
      <dgm:prSet/>
      <dgm:spPr/>
      <dgm:t>
        <a:bodyPr/>
        <a:lstStyle/>
        <a:p>
          <a:endParaRPr lang="ru-RU"/>
        </a:p>
      </dgm:t>
    </dgm:pt>
    <dgm:pt modelId="{D935A877-2960-49B1-AE40-6A360857C117}" type="sibTrans" cxnId="{84AA1060-399C-4694-A8BE-4CD9FD9E6B0C}">
      <dgm:prSet/>
      <dgm:spPr/>
      <dgm:t>
        <a:bodyPr/>
        <a:lstStyle/>
        <a:p>
          <a:endParaRPr lang="ru-RU"/>
        </a:p>
      </dgm:t>
    </dgm:pt>
    <dgm:pt modelId="{8DB65522-3454-4762-9BE0-10420145D86A}">
      <dgm:prSet/>
      <dgm:spPr/>
      <dgm:t>
        <a:bodyPr/>
        <a:lstStyle/>
        <a:p>
          <a:r>
            <a:rPr lang="ru-RU" smtClean="0"/>
            <a:t>1.4. Исследование актуальных проблем современных международных отношений, глобальных и региональных геополитических, геоэкономических процессов</a:t>
          </a:r>
          <a:r>
            <a:rPr lang="ru-RU" b="1" smtClean="0"/>
            <a:t>	</a:t>
          </a:r>
          <a:endParaRPr lang="ru-RU"/>
        </a:p>
      </dgm:t>
    </dgm:pt>
    <dgm:pt modelId="{1C45C321-117F-4A0D-9729-D867DA85F03F}" type="parTrans" cxnId="{E23F1CA4-F3EC-404D-952F-85C81B26247C}">
      <dgm:prSet/>
      <dgm:spPr/>
      <dgm:t>
        <a:bodyPr/>
        <a:lstStyle/>
        <a:p>
          <a:endParaRPr lang="ru-RU"/>
        </a:p>
      </dgm:t>
    </dgm:pt>
    <dgm:pt modelId="{AA536DCB-74C9-4950-AF53-FFBB46B05AEF}" type="sibTrans" cxnId="{E23F1CA4-F3EC-404D-952F-85C81B26247C}">
      <dgm:prSet/>
      <dgm:spPr/>
      <dgm:t>
        <a:bodyPr/>
        <a:lstStyle/>
        <a:p>
          <a:endParaRPr lang="ru-RU"/>
        </a:p>
      </dgm:t>
    </dgm:pt>
    <dgm:pt modelId="{76E6B91B-D816-4445-9AD0-C8A5524BA826}">
      <dgm:prSet/>
      <dgm:spPr/>
      <dgm:t>
        <a:bodyPr/>
        <a:lstStyle/>
        <a:p>
          <a:r>
            <a:rPr lang="ru-RU" smtClean="0"/>
            <a:t>2.2. Культурное наследие и современная культура Казахстана в глобальном мире								</a:t>
          </a:r>
          <a:endParaRPr lang="ru-RU"/>
        </a:p>
      </dgm:t>
    </dgm:pt>
    <dgm:pt modelId="{93BD562B-6F8B-4266-A173-BD6F951B6689}" type="parTrans" cxnId="{E32EE21A-7207-4519-B99C-9EB2C789ABD7}">
      <dgm:prSet/>
      <dgm:spPr/>
      <dgm:t>
        <a:bodyPr/>
        <a:lstStyle/>
        <a:p>
          <a:endParaRPr lang="ru-RU"/>
        </a:p>
      </dgm:t>
    </dgm:pt>
    <dgm:pt modelId="{886A2C11-6612-4F88-8A56-5D2824AAE74D}" type="sibTrans" cxnId="{E32EE21A-7207-4519-B99C-9EB2C789ABD7}">
      <dgm:prSet/>
      <dgm:spPr/>
      <dgm:t>
        <a:bodyPr/>
        <a:lstStyle/>
        <a:p>
          <a:endParaRPr lang="ru-RU"/>
        </a:p>
      </dgm:t>
    </dgm:pt>
    <dgm:pt modelId="{0DD27AAE-53F8-47CF-855F-10980B58283F}">
      <dgm:prSet/>
      <dgm:spPr/>
      <dgm:t>
        <a:bodyPr/>
        <a:lstStyle/>
        <a:p>
          <a:r>
            <a:rPr lang="ru-RU" smtClean="0"/>
            <a:t>2.3. Исследования в области физической культуры и спорта</a:t>
          </a:r>
          <a:r>
            <a:rPr lang="ru-RU" b="1" smtClean="0"/>
            <a:t>	</a:t>
          </a:r>
          <a:endParaRPr lang="ru-RU"/>
        </a:p>
      </dgm:t>
    </dgm:pt>
    <dgm:pt modelId="{6C3E121C-5F08-441A-AC4F-0563BB6EC5BD}" type="parTrans" cxnId="{F03979F2-1B76-4FC1-AD88-CA5461DA5BCD}">
      <dgm:prSet/>
      <dgm:spPr/>
      <dgm:t>
        <a:bodyPr/>
        <a:lstStyle/>
        <a:p>
          <a:endParaRPr lang="ru-RU"/>
        </a:p>
      </dgm:t>
    </dgm:pt>
    <dgm:pt modelId="{CD73F98F-B93D-4295-814A-25D77B5F2EF4}" type="sibTrans" cxnId="{F03979F2-1B76-4FC1-AD88-CA5461DA5BCD}">
      <dgm:prSet/>
      <dgm:spPr/>
      <dgm:t>
        <a:bodyPr/>
        <a:lstStyle/>
        <a:p>
          <a:endParaRPr lang="ru-RU"/>
        </a:p>
      </dgm:t>
    </dgm:pt>
    <dgm:pt modelId="{920F153F-595C-4EE1-AF72-BE9C6987FB1F}">
      <dgm:prSet/>
      <dgm:spPr/>
      <dgm:t>
        <a:bodyPr/>
        <a:lstStyle/>
        <a:p>
          <a:r>
            <a:rPr lang="ru-RU" smtClean="0"/>
            <a:t>3.1. Туған жер. Общенациональное единство, мир и согласие.			</a:t>
          </a:r>
          <a:endParaRPr lang="ru-RU"/>
        </a:p>
      </dgm:t>
    </dgm:pt>
    <dgm:pt modelId="{F550758A-7377-4EC4-B9E3-E654F5E422F2}" type="parTrans" cxnId="{29415B7D-0C47-4F56-9991-7181748CD2FE}">
      <dgm:prSet/>
      <dgm:spPr/>
      <dgm:t>
        <a:bodyPr/>
        <a:lstStyle/>
        <a:p>
          <a:endParaRPr lang="ru-RU"/>
        </a:p>
      </dgm:t>
    </dgm:pt>
    <dgm:pt modelId="{296AB115-1F82-48EE-92A9-BD770DC16BAB}" type="sibTrans" cxnId="{29415B7D-0C47-4F56-9991-7181748CD2FE}">
      <dgm:prSet/>
      <dgm:spPr/>
      <dgm:t>
        <a:bodyPr/>
        <a:lstStyle/>
        <a:p>
          <a:endParaRPr lang="ru-RU"/>
        </a:p>
      </dgm:t>
    </dgm:pt>
    <dgm:pt modelId="{0FF03800-C2F0-41D1-93BA-110F833F2166}">
      <dgm:prSet/>
      <dgm:spPr/>
      <dgm:t>
        <a:bodyPr/>
        <a:lstStyle/>
        <a:p>
          <a:r>
            <a:rPr lang="ru-RU" smtClean="0"/>
            <a:t>3.2. Духовные святыни Казахстана. Сакральная география Казахстана.	</a:t>
          </a:r>
          <a:endParaRPr lang="ru-RU"/>
        </a:p>
      </dgm:t>
    </dgm:pt>
    <dgm:pt modelId="{14410283-AF1B-44A8-9FC2-F2B98A853259}" type="parTrans" cxnId="{C2284FE5-B549-4D12-8100-138A1B6406AA}">
      <dgm:prSet/>
      <dgm:spPr/>
      <dgm:t>
        <a:bodyPr/>
        <a:lstStyle/>
        <a:p>
          <a:endParaRPr lang="ru-RU"/>
        </a:p>
      </dgm:t>
    </dgm:pt>
    <dgm:pt modelId="{589C066D-48CB-4B95-BA03-DC8D57BC84F1}" type="sibTrans" cxnId="{C2284FE5-B549-4D12-8100-138A1B6406AA}">
      <dgm:prSet/>
      <dgm:spPr/>
      <dgm:t>
        <a:bodyPr/>
        <a:lstStyle/>
        <a:p>
          <a:endParaRPr lang="ru-RU"/>
        </a:p>
      </dgm:t>
    </dgm:pt>
    <dgm:pt modelId="{16BC99F9-C6B7-43B3-87E4-130ED1CB1F39}">
      <dgm:prSet/>
      <dgm:spPr/>
      <dgm:t>
        <a:bodyPr/>
        <a:lstStyle/>
        <a:p>
          <a:r>
            <a:rPr lang="ru-RU" smtClean="0"/>
            <a:t>3.4 Общность истории и культуры, литературы и языка, традиций и ценностей в условиях модернизации общества</a:t>
          </a:r>
          <a:endParaRPr lang="ru-RU"/>
        </a:p>
      </dgm:t>
    </dgm:pt>
    <dgm:pt modelId="{80E24937-7412-4D86-86DC-EC1CA05E1C17}" type="parTrans" cxnId="{E4672A86-A875-4EA2-89B0-A9C33B9B9748}">
      <dgm:prSet/>
      <dgm:spPr/>
      <dgm:t>
        <a:bodyPr/>
        <a:lstStyle/>
        <a:p>
          <a:endParaRPr lang="ru-RU"/>
        </a:p>
      </dgm:t>
    </dgm:pt>
    <dgm:pt modelId="{4D10ECFA-F8A5-407D-B9EA-08A99ED0ECCB}" type="sibTrans" cxnId="{E4672A86-A875-4EA2-89B0-A9C33B9B9748}">
      <dgm:prSet/>
      <dgm:spPr/>
      <dgm:t>
        <a:bodyPr/>
        <a:lstStyle/>
        <a:p>
          <a:endParaRPr lang="ru-RU"/>
        </a:p>
      </dgm:t>
    </dgm:pt>
    <dgm:pt modelId="{84E5ECB5-09EB-42D5-BA3F-5C394CDA0A93}">
      <dgm:prSet/>
      <dgm:spPr/>
      <dgm:t>
        <a:bodyPr/>
        <a:lstStyle/>
        <a:p>
          <a:r>
            <a:rPr lang="ru-RU" smtClean="0"/>
            <a:t>3.5 Семь граней Великой степи: наследие и истокиф духовной модернизации общества								</a:t>
          </a:r>
          <a:endParaRPr lang="ru-RU"/>
        </a:p>
      </dgm:t>
    </dgm:pt>
    <dgm:pt modelId="{ABA36156-ECAD-40D5-B20D-9D1E15D1C841}" type="parTrans" cxnId="{D858C866-57D4-4371-A932-43CC93013E90}">
      <dgm:prSet/>
      <dgm:spPr/>
      <dgm:t>
        <a:bodyPr/>
        <a:lstStyle/>
        <a:p>
          <a:endParaRPr lang="ru-RU"/>
        </a:p>
      </dgm:t>
    </dgm:pt>
    <dgm:pt modelId="{EEB5C4B4-6138-4426-8E75-9D513F62DA7A}" type="sibTrans" cxnId="{D858C866-57D4-4371-A932-43CC93013E90}">
      <dgm:prSet/>
      <dgm:spPr/>
      <dgm:t>
        <a:bodyPr/>
        <a:lstStyle/>
        <a:p>
          <a:endParaRPr lang="ru-RU"/>
        </a:p>
      </dgm:t>
    </dgm:pt>
    <dgm:pt modelId="{CD283E54-90C7-492E-83A8-60EAEF5ADF04}">
      <dgm:prSet/>
      <dgm:spPr/>
      <dgm:t>
        <a:bodyPr/>
        <a:lstStyle/>
        <a:p>
          <a:r>
            <a:rPr lang="ru-RU" smtClean="0"/>
            <a:t>3.6 Абаеведение. Творческое наследие Абая в системе современного общественного гуманитарного знания.</a:t>
          </a:r>
          <a:endParaRPr lang="ru-RU"/>
        </a:p>
      </dgm:t>
    </dgm:pt>
    <dgm:pt modelId="{2C2E033D-FCD0-4903-A711-923A803392AD}" type="parTrans" cxnId="{3334C04B-1A3C-465B-A555-34F92C5C6185}">
      <dgm:prSet/>
      <dgm:spPr/>
      <dgm:t>
        <a:bodyPr/>
        <a:lstStyle/>
        <a:p>
          <a:endParaRPr lang="ru-RU"/>
        </a:p>
      </dgm:t>
    </dgm:pt>
    <dgm:pt modelId="{DBFDCEC2-3745-43E5-8349-C4B5208BBD08}" type="sibTrans" cxnId="{3334C04B-1A3C-465B-A555-34F92C5C6185}">
      <dgm:prSet/>
      <dgm:spPr/>
      <dgm:t>
        <a:bodyPr/>
        <a:lstStyle/>
        <a:p>
          <a:endParaRPr lang="ru-RU"/>
        </a:p>
      </dgm:t>
    </dgm:pt>
    <dgm:pt modelId="{062472D6-0F52-4B8C-AD09-4B09E7733974}" type="pres">
      <dgm:prSet presAssocID="{835E2265-2D5E-4F44-A24D-10FB161405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741561-0432-429A-8073-1AA78BA7095F}" type="pres">
      <dgm:prSet presAssocID="{26E7EE40-3A7F-434A-9F8E-7787DD3104A0}" presName="boxAndChildren" presStyleCnt="0"/>
      <dgm:spPr/>
      <dgm:t>
        <a:bodyPr/>
        <a:lstStyle/>
        <a:p>
          <a:endParaRPr lang="ru-RU"/>
        </a:p>
      </dgm:t>
    </dgm:pt>
    <dgm:pt modelId="{6208C041-5BC4-4C47-B2D0-89EF3D57D1B9}" type="pres">
      <dgm:prSet presAssocID="{26E7EE40-3A7F-434A-9F8E-7787DD3104A0}" presName="parentTextBox" presStyleLbl="node1" presStyleIdx="0" presStyleCnt="3"/>
      <dgm:spPr/>
      <dgm:t>
        <a:bodyPr/>
        <a:lstStyle/>
        <a:p>
          <a:endParaRPr lang="ru-RU"/>
        </a:p>
      </dgm:t>
    </dgm:pt>
    <dgm:pt modelId="{6B4FBB88-347F-460B-9328-E31C4938277E}" type="pres">
      <dgm:prSet presAssocID="{26E7EE40-3A7F-434A-9F8E-7787DD3104A0}" presName="entireBox" presStyleLbl="node1" presStyleIdx="0" presStyleCnt="3"/>
      <dgm:spPr/>
      <dgm:t>
        <a:bodyPr/>
        <a:lstStyle/>
        <a:p>
          <a:endParaRPr lang="ru-RU"/>
        </a:p>
      </dgm:t>
    </dgm:pt>
    <dgm:pt modelId="{08BC2217-ED38-4E1D-8151-30344D542522}" type="pres">
      <dgm:prSet presAssocID="{26E7EE40-3A7F-434A-9F8E-7787DD3104A0}" presName="descendantBox" presStyleCnt="0"/>
      <dgm:spPr/>
      <dgm:t>
        <a:bodyPr/>
        <a:lstStyle/>
        <a:p>
          <a:endParaRPr lang="ru-RU"/>
        </a:p>
      </dgm:t>
    </dgm:pt>
    <dgm:pt modelId="{B63C2BD8-41A0-4ECD-8E01-1B39AF738B2F}" type="pres">
      <dgm:prSet presAssocID="{60DB3329-2B96-43E9-95DE-6241C593AFD2}" presName="childTextBox" presStyleLbl="fgAccFollowNode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73219-5146-4273-AF74-BA136F587E70}" type="pres">
      <dgm:prSet presAssocID="{920F153F-595C-4EE1-AF72-BE9C6987FB1F}" presName="childTextBox" presStyleLbl="fgAccFollowNode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A91DB-873A-487B-A2DE-0C6B781889E8}" type="pres">
      <dgm:prSet presAssocID="{0FF03800-C2F0-41D1-93BA-110F833F2166}" presName="childTextBox" presStyleLbl="fgAccFollowNode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18065-9B98-4EA3-A095-F50F3DB1D746}" type="pres">
      <dgm:prSet presAssocID="{16BC99F9-C6B7-43B3-87E4-130ED1CB1F39}" presName="childTextBox" presStyleLbl="fgAccFollowNode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F3657-A6FA-4DD4-80E3-422E396BCADB}" type="pres">
      <dgm:prSet presAssocID="{84E5ECB5-09EB-42D5-BA3F-5C394CDA0A93}" presName="childTextBox" presStyleLbl="fgAccFollowNode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0DDDC-BC74-4CDF-9E05-41FAC1C3013D}" type="pres">
      <dgm:prSet presAssocID="{CD283E54-90C7-492E-83A8-60EAEF5ADF04}" presName="childTextBox" presStyleLbl="fgAccFollowNode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54A71-85A8-4E91-8B70-DB2D00E85EC5}" type="pres">
      <dgm:prSet presAssocID="{A79232BB-F159-4835-982E-B8B52C83FAC9}" presName="sp" presStyleCnt="0"/>
      <dgm:spPr/>
      <dgm:t>
        <a:bodyPr/>
        <a:lstStyle/>
        <a:p>
          <a:endParaRPr lang="ru-RU"/>
        </a:p>
      </dgm:t>
    </dgm:pt>
    <dgm:pt modelId="{FADC1CE9-1E64-42BE-9E5B-B9BBBC003E62}" type="pres">
      <dgm:prSet presAssocID="{565280A8-7A90-4C38-B0AE-C4D9F84653FA}" presName="arrowAndChildren" presStyleCnt="0"/>
      <dgm:spPr/>
      <dgm:t>
        <a:bodyPr/>
        <a:lstStyle/>
        <a:p>
          <a:endParaRPr lang="ru-RU"/>
        </a:p>
      </dgm:t>
    </dgm:pt>
    <dgm:pt modelId="{AE2FB97D-5983-428E-B34D-3396F9DF2058}" type="pres">
      <dgm:prSet presAssocID="{565280A8-7A90-4C38-B0AE-C4D9F84653FA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97A45000-301C-4BF6-82D1-7E69C850B661}" type="pres">
      <dgm:prSet presAssocID="{565280A8-7A90-4C38-B0AE-C4D9F84653FA}" presName="arrow" presStyleLbl="node1" presStyleIdx="1" presStyleCnt="3"/>
      <dgm:spPr/>
      <dgm:t>
        <a:bodyPr/>
        <a:lstStyle/>
        <a:p>
          <a:endParaRPr lang="ru-RU"/>
        </a:p>
      </dgm:t>
    </dgm:pt>
    <dgm:pt modelId="{DB585A8F-9FAD-4088-A2EF-DC13032CBFB1}" type="pres">
      <dgm:prSet presAssocID="{565280A8-7A90-4C38-B0AE-C4D9F84653FA}" presName="descendantArrow" presStyleCnt="0"/>
      <dgm:spPr/>
      <dgm:t>
        <a:bodyPr/>
        <a:lstStyle/>
        <a:p>
          <a:endParaRPr lang="ru-RU"/>
        </a:p>
      </dgm:t>
    </dgm:pt>
    <dgm:pt modelId="{23596B61-85E3-49A3-AE94-A04233D5B37D}" type="pres">
      <dgm:prSet presAssocID="{AD67BFB0-4271-4175-9235-2BEF1B0A88AE}" presName="childTextArrow" presStyleLbl="fgAccFollowNode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D3866-1B01-4B9C-BD09-14E281E2BACA}" type="pres">
      <dgm:prSet presAssocID="{76E6B91B-D816-4445-9AD0-C8A5524BA826}" presName="childTextArrow" presStyleLbl="fgAccFollowNode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97C80-0CAD-4AD4-A0C9-516DC1AADDC9}" type="pres">
      <dgm:prSet presAssocID="{0DD27AAE-53F8-47CF-855F-10980B58283F}" presName="childTextArrow" presStyleLbl="fgAccFollowNode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10FB7-D840-4F44-A4AC-F013312CA06C}" type="pres">
      <dgm:prSet presAssocID="{0F6B62DE-E579-4C9D-8ABE-9B06B3C35C0B}" presName="sp" presStyleCnt="0"/>
      <dgm:spPr/>
      <dgm:t>
        <a:bodyPr/>
        <a:lstStyle/>
        <a:p>
          <a:endParaRPr lang="ru-RU"/>
        </a:p>
      </dgm:t>
    </dgm:pt>
    <dgm:pt modelId="{40BA8FDE-5A4B-4E16-A50C-B48F280C45DC}" type="pres">
      <dgm:prSet presAssocID="{DE967041-3CBA-4064-A599-CB12595C6D8A}" presName="arrowAndChildren" presStyleCnt="0"/>
      <dgm:spPr/>
      <dgm:t>
        <a:bodyPr/>
        <a:lstStyle/>
        <a:p>
          <a:endParaRPr lang="ru-RU"/>
        </a:p>
      </dgm:t>
    </dgm:pt>
    <dgm:pt modelId="{E7D97AC1-52FA-4825-9F01-4B376705ECD8}" type="pres">
      <dgm:prSet presAssocID="{DE967041-3CBA-4064-A599-CB12595C6D8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3DD7F83-146F-40C0-A1C8-6AFCEB918AC9}" type="pres">
      <dgm:prSet presAssocID="{DE967041-3CBA-4064-A599-CB12595C6D8A}" presName="arrow" presStyleLbl="node1" presStyleIdx="2" presStyleCnt="3"/>
      <dgm:spPr/>
      <dgm:t>
        <a:bodyPr/>
        <a:lstStyle/>
        <a:p>
          <a:endParaRPr lang="ru-RU"/>
        </a:p>
      </dgm:t>
    </dgm:pt>
    <dgm:pt modelId="{F82FC564-27A2-4D81-8473-AEF297062C6A}" type="pres">
      <dgm:prSet presAssocID="{DE967041-3CBA-4064-A599-CB12595C6D8A}" presName="descendantArrow" presStyleCnt="0"/>
      <dgm:spPr/>
      <dgm:t>
        <a:bodyPr/>
        <a:lstStyle/>
        <a:p>
          <a:endParaRPr lang="ru-RU"/>
        </a:p>
      </dgm:t>
    </dgm:pt>
    <dgm:pt modelId="{4D29D5AF-B109-42E4-930F-501ADB6A3ECC}" type="pres">
      <dgm:prSet presAssocID="{14627DF4-1306-437D-A506-97FD8BBA31FE}" presName="childTextArrow" presStyleLbl="fgAccFollowNode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947F4-F3A0-4DD3-89A0-6A25CF3BFB7A}" type="pres">
      <dgm:prSet presAssocID="{03A8B284-F719-4353-ACBD-3B998A16718F}" presName="childTextArrow" presStyleLbl="fgAccFollowNode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7D79E-D226-4C06-8F7D-F01D08CF4CFF}" type="pres">
      <dgm:prSet presAssocID="{7F2472F6-0C83-4D95-89BF-73098E00EAB0}" presName="childTextArrow" presStyleLbl="fgAccFollowNode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FA922-3A09-4806-A96F-BA5872DA1817}" type="pres">
      <dgm:prSet presAssocID="{8DB65522-3454-4762-9BE0-10420145D86A}" presName="childTextArrow" presStyleLbl="fgAccFollowNode1" presStyleIdx="1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432124-96FF-4724-9AD5-42F805A607E3}" type="presOf" srcId="{920F153F-595C-4EE1-AF72-BE9C6987FB1F}" destId="{ECE73219-5146-4273-AF74-BA136F587E70}" srcOrd="0" destOrd="0" presId="urn:microsoft.com/office/officeart/2005/8/layout/process4"/>
    <dgm:cxn modelId="{425EDD51-0B8F-4D3A-8522-4EA1298328D3}" type="presOf" srcId="{26E7EE40-3A7F-434A-9F8E-7787DD3104A0}" destId="{6208C041-5BC4-4C47-B2D0-89EF3D57D1B9}" srcOrd="0" destOrd="0" presId="urn:microsoft.com/office/officeart/2005/8/layout/process4"/>
    <dgm:cxn modelId="{E4672A86-A875-4EA2-89B0-A9C33B9B9748}" srcId="{26E7EE40-3A7F-434A-9F8E-7787DD3104A0}" destId="{16BC99F9-C6B7-43B3-87E4-130ED1CB1F39}" srcOrd="3" destOrd="0" parTransId="{80E24937-7412-4D86-86DC-EC1CA05E1C17}" sibTransId="{4D10ECFA-F8A5-407D-B9EA-08A99ED0ECCB}"/>
    <dgm:cxn modelId="{F03979F2-1B76-4FC1-AD88-CA5461DA5BCD}" srcId="{565280A8-7A90-4C38-B0AE-C4D9F84653FA}" destId="{0DD27AAE-53F8-47CF-855F-10980B58283F}" srcOrd="2" destOrd="0" parTransId="{6C3E121C-5F08-441A-AC4F-0563BB6EC5BD}" sibTransId="{CD73F98F-B93D-4295-814A-25D77B5F2EF4}"/>
    <dgm:cxn modelId="{BF459CF7-ACE8-484B-82DB-DEFDF15C73AD}" srcId="{835E2265-2D5E-4F44-A24D-10FB161405EA}" destId="{565280A8-7A90-4C38-B0AE-C4D9F84653FA}" srcOrd="1" destOrd="0" parTransId="{8346AE84-7007-4DEB-AB79-46178152B2F5}" sibTransId="{A79232BB-F159-4835-982E-B8B52C83FAC9}"/>
    <dgm:cxn modelId="{6989034C-D86D-4F73-9B4B-C579EAD92403}" type="presOf" srcId="{7F2472F6-0C83-4D95-89BF-73098E00EAB0}" destId="{7077D79E-D226-4C06-8F7D-F01D08CF4CFF}" srcOrd="0" destOrd="0" presId="urn:microsoft.com/office/officeart/2005/8/layout/process4"/>
    <dgm:cxn modelId="{F03B5F13-F8B0-45FC-B5D2-FFDE07883394}" srcId="{DE967041-3CBA-4064-A599-CB12595C6D8A}" destId="{14627DF4-1306-437D-A506-97FD8BBA31FE}" srcOrd="0" destOrd="0" parTransId="{BDAB3368-6C8C-4169-8A25-98720671E0E5}" sibTransId="{4E410FB9-355F-4926-86FA-ECB7FDB71192}"/>
    <dgm:cxn modelId="{86F0732B-D9D4-4490-8A0B-944F1DCA161D}" type="presOf" srcId="{76E6B91B-D816-4445-9AD0-C8A5524BA826}" destId="{1E2D3866-1B01-4B9C-BD09-14E281E2BACA}" srcOrd="0" destOrd="0" presId="urn:microsoft.com/office/officeart/2005/8/layout/process4"/>
    <dgm:cxn modelId="{D619E3B2-A18D-4CAD-A9C5-CC18C5BAB256}" srcId="{26E7EE40-3A7F-434A-9F8E-7787DD3104A0}" destId="{60DB3329-2B96-43E9-95DE-6241C593AFD2}" srcOrd="0" destOrd="0" parTransId="{83C12358-B562-46A5-A551-0DA62A4C3F8F}" sibTransId="{CF2B9F34-9FC7-4FCD-9467-99F2B6CDE4FE}"/>
    <dgm:cxn modelId="{29415B7D-0C47-4F56-9991-7181748CD2FE}" srcId="{26E7EE40-3A7F-434A-9F8E-7787DD3104A0}" destId="{920F153F-595C-4EE1-AF72-BE9C6987FB1F}" srcOrd="1" destOrd="0" parTransId="{F550758A-7377-4EC4-B9E3-E654F5E422F2}" sibTransId="{296AB115-1F82-48EE-92A9-BD770DC16BAB}"/>
    <dgm:cxn modelId="{D67E6B82-9023-461D-8A1D-8BF12B8D72EA}" srcId="{DE967041-3CBA-4064-A599-CB12595C6D8A}" destId="{03A8B284-F719-4353-ACBD-3B998A16718F}" srcOrd="1" destOrd="0" parTransId="{3D7DAF9F-27D8-4B12-B0AA-24FB43E78E1F}" sibTransId="{3BE5E733-A384-454D-B1EE-77C4F1FE48D0}"/>
    <dgm:cxn modelId="{D858C866-57D4-4371-A932-43CC93013E90}" srcId="{26E7EE40-3A7F-434A-9F8E-7787DD3104A0}" destId="{84E5ECB5-09EB-42D5-BA3F-5C394CDA0A93}" srcOrd="4" destOrd="0" parTransId="{ABA36156-ECAD-40D5-B20D-9D1E15D1C841}" sibTransId="{EEB5C4B4-6138-4426-8E75-9D513F62DA7A}"/>
    <dgm:cxn modelId="{ADFB8287-DDE4-4A27-942E-E3BDA438E345}" type="presOf" srcId="{565280A8-7A90-4C38-B0AE-C4D9F84653FA}" destId="{97A45000-301C-4BF6-82D1-7E69C850B661}" srcOrd="1" destOrd="0" presId="urn:microsoft.com/office/officeart/2005/8/layout/process4"/>
    <dgm:cxn modelId="{C2284FE5-B549-4D12-8100-138A1B6406AA}" srcId="{26E7EE40-3A7F-434A-9F8E-7787DD3104A0}" destId="{0FF03800-C2F0-41D1-93BA-110F833F2166}" srcOrd="2" destOrd="0" parTransId="{14410283-AF1B-44A8-9FC2-F2B98A853259}" sibTransId="{589C066D-48CB-4B95-BA03-DC8D57BC84F1}"/>
    <dgm:cxn modelId="{12950085-7430-4F94-B081-2DBCE9DA18AD}" type="presOf" srcId="{84E5ECB5-09EB-42D5-BA3F-5C394CDA0A93}" destId="{D72F3657-A6FA-4DD4-80E3-422E396BCADB}" srcOrd="0" destOrd="0" presId="urn:microsoft.com/office/officeart/2005/8/layout/process4"/>
    <dgm:cxn modelId="{9DFB0015-950B-413B-B248-D8406CD90728}" type="presOf" srcId="{DE967041-3CBA-4064-A599-CB12595C6D8A}" destId="{A3DD7F83-146F-40C0-A1C8-6AFCEB918AC9}" srcOrd="1" destOrd="0" presId="urn:microsoft.com/office/officeart/2005/8/layout/process4"/>
    <dgm:cxn modelId="{B97691F8-501A-476A-83A5-D68E24FDFE74}" type="presOf" srcId="{8DB65522-3454-4762-9BE0-10420145D86A}" destId="{40FFA922-3A09-4806-A96F-BA5872DA1817}" srcOrd="0" destOrd="0" presId="urn:microsoft.com/office/officeart/2005/8/layout/process4"/>
    <dgm:cxn modelId="{37443225-DC71-4E4C-B66C-0600A56AEC8F}" type="presOf" srcId="{AD67BFB0-4271-4175-9235-2BEF1B0A88AE}" destId="{23596B61-85E3-49A3-AE94-A04233D5B37D}" srcOrd="0" destOrd="0" presId="urn:microsoft.com/office/officeart/2005/8/layout/process4"/>
    <dgm:cxn modelId="{A5057B17-6B0F-4A5C-95F7-30E9D739D455}" type="presOf" srcId="{CD283E54-90C7-492E-83A8-60EAEF5ADF04}" destId="{6200DDDC-BC74-4CDF-9E05-41FAC1C3013D}" srcOrd="0" destOrd="0" presId="urn:microsoft.com/office/officeart/2005/8/layout/process4"/>
    <dgm:cxn modelId="{C439AC6E-5C72-45DB-A84D-7ACC7A3A2446}" type="presOf" srcId="{DE967041-3CBA-4064-A599-CB12595C6D8A}" destId="{E7D97AC1-52FA-4825-9F01-4B376705ECD8}" srcOrd="0" destOrd="0" presId="urn:microsoft.com/office/officeart/2005/8/layout/process4"/>
    <dgm:cxn modelId="{84AA1060-399C-4694-A8BE-4CD9FD9E6B0C}" srcId="{DE967041-3CBA-4064-A599-CB12595C6D8A}" destId="{7F2472F6-0C83-4D95-89BF-73098E00EAB0}" srcOrd="2" destOrd="0" parTransId="{E7CB5D10-DE84-4B19-96DC-D8BC29883244}" sibTransId="{D935A877-2960-49B1-AE40-6A360857C117}"/>
    <dgm:cxn modelId="{80D9EBF2-2E54-4EDF-99CD-8478290D9FAE}" type="presOf" srcId="{60DB3329-2B96-43E9-95DE-6241C593AFD2}" destId="{B63C2BD8-41A0-4ECD-8E01-1B39AF738B2F}" srcOrd="0" destOrd="0" presId="urn:microsoft.com/office/officeart/2005/8/layout/process4"/>
    <dgm:cxn modelId="{D3AC2EE4-0155-49CD-87F8-F5B62F4541E7}" srcId="{835E2265-2D5E-4F44-A24D-10FB161405EA}" destId="{26E7EE40-3A7F-434A-9F8E-7787DD3104A0}" srcOrd="2" destOrd="0" parTransId="{6611DB55-6668-4C7B-AA27-53829148022C}" sibTransId="{D0565363-E2F2-4E1F-A3C8-D636F36976FF}"/>
    <dgm:cxn modelId="{EB0516F3-63D8-4E88-88DA-0DEBE8FBC8FE}" srcId="{565280A8-7A90-4C38-B0AE-C4D9F84653FA}" destId="{AD67BFB0-4271-4175-9235-2BEF1B0A88AE}" srcOrd="0" destOrd="0" parTransId="{87746CF5-9738-489F-AAAD-8FAC5EA16970}" sibTransId="{8A96CBDA-A791-4957-8EE1-4D2B55019B23}"/>
    <dgm:cxn modelId="{B9A959D6-1A10-4620-86F6-649D3867FB39}" srcId="{835E2265-2D5E-4F44-A24D-10FB161405EA}" destId="{DE967041-3CBA-4064-A599-CB12595C6D8A}" srcOrd="0" destOrd="0" parTransId="{8FAB42ED-D538-479C-8E21-2335C46531A4}" sibTransId="{0F6B62DE-E579-4C9D-8ABE-9B06B3C35C0B}"/>
    <dgm:cxn modelId="{E23F1CA4-F3EC-404D-952F-85C81B26247C}" srcId="{DE967041-3CBA-4064-A599-CB12595C6D8A}" destId="{8DB65522-3454-4762-9BE0-10420145D86A}" srcOrd="3" destOrd="0" parTransId="{1C45C321-117F-4A0D-9729-D867DA85F03F}" sibTransId="{AA536DCB-74C9-4950-AF53-FFBB46B05AEF}"/>
    <dgm:cxn modelId="{136AB509-2CF5-45C3-958D-B8FC9EC53317}" type="presOf" srcId="{14627DF4-1306-437D-A506-97FD8BBA31FE}" destId="{4D29D5AF-B109-42E4-930F-501ADB6A3ECC}" srcOrd="0" destOrd="0" presId="urn:microsoft.com/office/officeart/2005/8/layout/process4"/>
    <dgm:cxn modelId="{E32EE21A-7207-4519-B99C-9EB2C789ABD7}" srcId="{565280A8-7A90-4C38-B0AE-C4D9F84653FA}" destId="{76E6B91B-D816-4445-9AD0-C8A5524BA826}" srcOrd="1" destOrd="0" parTransId="{93BD562B-6F8B-4266-A173-BD6F951B6689}" sibTransId="{886A2C11-6612-4F88-8A56-5D2824AAE74D}"/>
    <dgm:cxn modelId="{CB45BBBB-0F52-4696-8A39-F03E71B2E896}" type="presOf" srcId="{16BC99F9-C6B7-43B3-87E4-130ED1CB1F39}" destId="{56E18065-9B98-4EA3-A095-F50F3DB1D746}" srcOrd="0" destOrd="0" presId="urn:microsoft.com/office/officeart/2005/8/layout/process4"/>
    <dgm:cxn modelId="{3334C04B-1A3C-465B-A555-34F92C5C6185}" srcId="{26E7EE40-3A7F-434A-9F8E-7787DD3104A0}" destId="{CD283E54-90C7-492E-83A8-60EAEF5ADF04}" srcOrd="5" destOrd="0" parTransId="{2C2E033D-FCD0-4903-A711-923A803392AD}" sibTransId="{DBFDCEC2-3745-43E5-8349-C4B5208BBD08}"/>
    <dgm:cxn modelId="{3ABCBCD9-8CF7-40C3-AD7B-90E7393C6C90}" type="presOf" srcId="{835E2265-2D5E-4F44-A24D-10FB161405EA}" destId="{062472D6-0F52-4B8C-AD09-4B09E7733974}" srcOrd="0" destOrd="0" presId="urn:microsoft.com/office/officeart/2005/8/layout/process4"/>
    <dgm:cxn modelId="{8C85B42D-6AE5-495C-A4CA-9F30DE7AB88E}" type="presOf" srcId="{0DD27AAE-53F8-47CF-855F-10980B58283F}" destId="{C5C97C80-0CAD-4AD4-A0C9-516DC1AADDC9}" srcOrd="0" destOrd="0" presId="urn:microsoft.com/office/officeart/2005/8/layout/process4"/>
    <dgm:cxn modelId="{9FBF99C4-B1AB-41A7-889D-96543B541F97}" type="presOf" srcId="{03A8B284-F719-4353-ACBD-3B998A16718F}" destId="{1E2947F4-F3A0-4DD3-89A0-6A25CF3BFB7A}" srcOrd="0" destOrd="0" presId="urn:microsoft.com/office/officeart/2005/8/layout/process4"/>
    <dgm:cxn modelId="{42D5EE57-30E8-47F4-BCC9-4009C829EE03}" type="presOf" srcId="{565280A8-7A90-4C38-B0AE-C4D9F84653FA}" destId="{AE2FB97D-5983-428E-B34D-3396F9DF2058}" srcOrd="0" destOrd="0" presId="urn:microsoft.com/office/officeart/2005/8/layout/process4"/>
    <dgm:cxn modelId="{65A36D41-FCA1-4C86-82BC-169509FD1FBB}" type="presOf" srcId="{26E7EE40-3A7F-434A-9F8E-7787DD3104A0}" destId="{6B4FBB88-347F-460B-9328-E31C4938277E}" srcOrd="1" destOrd="0" presId="urn:microsoft.com/office/officeart/2005/8/layout/process4"/>
    <dgm:cxn modelId="{252F80EC-ADE4-4C3B-92D8-A50D71CE1A73}" type="presOf" srcId="{0FF03800-C2F0-41D1-93BA-110F833F2166}" destId="{453A91DB-873A-487B-A2DE-0C6B781889E8}" srcOrd="0" destOrd="0" presId="urn:microsoft.com/office/officeart/2005/8/layout/process4"/>
    <dgm:cxn modelId="{18770E04-A2E0-4B8E-983C-5B9A0D7EC643}" type="presParOf" srcId="{062472D6-0F52-4B8C-AD09-4B09E7733974}" destId="{5E741561-0432-429A-8073-1AA78BA7095F}" srcOrd="0" destOrd="0" presId="urn:microsoft.com/office/officeart/2005/8/layout/process4"/>
    <dgm:cxn modelId="{98DD94BA-AFE3-4762-B7EB-9669E85C04B0}" type="presParOf" srcId="{5E741561-0432-429A-8073-1AA78BA7095F}" destId="{6208C041-5BC4-4C47-B2D0-89EF3D57D1B9}" srcOrd="0" destOrd="0" presId="urn:microsoft.com/office/officeart/2005/8/layout/process4"/>
    <dgm:cxn modelId="{D705A16B-BE09-4D3D-A851-0AA489BFD619}" type="presParOf" srcId="{5E741561-0432-429A-8073-1AA78BA7095F}" destId="{6B4FBB88-347F-460B-9328-E31C4938277E}" srcOrd="1" destOrd="0" presId="urn:microsoft.com/office/officeart/2005/8/layout/process4"/>
    <dgm:cxn modelId="{EC99FE33-46B8-443B-91AA-4B9D58C6A0C0}" type="presParOf" srcId="{5E741561-0432-429A-8073-1AA78BA7095F}" destId="{08BC2217-ED38-4E1D-8151-30344D542522}" srcOrd="2" destOrd="0" presId="urn:microsoft.com/office/officeart/2005/8/layout/process4"/>
    <dgm:cxn modelId="{5AD0E573-4E01-4B25-B09F-1675E0F5EBFE}" type="presParOf" srcId="{08BC2217-ED38-4E1D-8151-30344D542522}" destId="{B63C2BD8-41A0-4ECD-8E01-1B39AF738B2F}" srcOrd="0" destOrd="0" presId="urn:microsoft.com/office/officeart/2005/8/layout/process4"/>
    <dgm:cxn modelId="{5B3B4515-3CE4-4C4E-A675-EDEEF49BB152}" type="presParOf" srcId="{08BC2217-ED38-4E1D-8151-30344D542522}" destId="{ECE73219-5146-4273-AF74-BA136F587E70}" srcOrd="1" destOrd="0" presId="urn:microsoft.com/office/officeart/2005/8/layout/process4"/>
    <dgm:cxn modelId="{A3F92E74-DAD3-43DB-8496-DBA585A1599A}" type="presParOf" srcId="{08BC2217-ED38-4E1D-8151-30344D542522}" destId="{453A91DB-873A-487B-A2DE-0C6B781889E8}" srcOrd="2" destOrd="0" presId="urn:microsoft.com/office/officeart/2005/8/layout/process4"/>
    <dgm:cxn modelId="{79FF51EC-2DC5-478A-B4F6-60DA94AADF28}" type="presParOf" srcId="{08BC2217-ED38-4E1D-8151-30344D542522}" destId="{56E18065-9B98-4EA3-A095-F50F3DB1D746}" srcOrd="3" destOrd="0" presId="urn:microsoft.com/office/officeart/2005/8/layout/process4"/>
    <dgm:cxn modelId="{C2014259-7D21-42E9-BE94-5297BF687766}" type="presParOf" srcId="{08BC2217-ED38-4E1D-8151-30344D542522}" destId="{D72F3657-A6FA-4DD4-80E3-422E396BCADB}" srcOrd="4" destOrd="0" presId="urn:microsoft.com/office/officeart/2005/8/layout/process4"/>
    <dgm:cxn modelId="{A2324A10-FC5D-46BB-A798-24A288A0B85D}" type="presParOf" srcId="{08BC2217-ED38-4E1D-8151-30344D542522}" destId="{6200DDDC-BC74-4CDF-9E05-41FAC1C3013D}" srcOrd="5" destOrd="0" presId="urn:microsoft.com/office/officeart/2005/8/layout/process4"/>
    <dgm:cxn modelId="{D670BF22-749F-4663-A758-57420AC028F2}" type="presParOf" srcId="{062472D6-0F52-4B8C-AD09-4B09E7733974}" destId="{96754A71-85A8-4E91-8B70-DB2D00E85EC5}" srcOrd="1" destOrd="0" presId="urn:microsoft.com/office/officeart/2005/8/layout/process4"/>
    <dgm:cxn modelId="{B3A5DDC4-FB2C-45A7-877B-63D63A6BFC06}" type="presParOf" srcId="{062472D6-0F52-4B8C-AD09-4B09E7733974}" destId="{FADC1CE9-1E64-42BE-9E5B-B9BBBC003E62}" srcOrd="2" destOrd="0" presId="urn:microsoft.com/office/officeart/2005/8/layout/process4"/>
    <dgm:cxn modelId="{E926E204-A58C-432D-B4AE-92DECD275D73}" type="presParOf" srcId="{FADC1CE9-1E64-42BE-9E5B-B9BBBC003E62}" destId="{AE2FB97D-5983-428E-B34D-3396F9DF2058}" srcOrd="0" destOrd="0" presId="urn:microsoft.com/office/officeart/2005/8/layout/process4"/>
    <dgm:cxn modelId="{F0071D6C-9BBF-4AC8-90AC-F32697B6493C}" type="presParOf" srcId="{FADC1CE9-1E64-42BE-9E5B-B9BBBC003E62}" destId="{97A45000-301C-4BF6-82D1-7E69C850B661}" srcOrd="1" destOrd="0" presId="urn:microsoft.com/office/officeart/2005/8/layout/process4"/>
    <dgm:cxn modelId="{59820032-E4F9-41BD-ACC7-62F83944F0A6}" type="presParOf" srcId="{FADC1CE9-1E64-42BE-9E5B-B9BBBC003E62}" destId="{DB585A8F-9FAD-4088-A2EF-DC13032CBFB1}" srcOrd="2" destOrd="0" presId="urn:microsoft.com/office/officeart/2005/8/layout/process4"/>
    <dgm:cxn modelId="{0248B9DB-E5D7-49BE-B2AB-C9730670A43C}" type="presParOf" srcId="{DB585A8F-9FAD-4088-A2EF-DC13032CBFB1}" destId="{23596B61-85E3-49A3-AE94-A04233D5B37D}" srcOrd="0" destOrd="0" presId="urn:microsoft.com/office/officeart/2005/8/layout/process4"/>
    <dgm:cxn modelId="{0BF100C7-946C-442F-9C49-24275E79BCED}" type="presParOf" srcId="{DB585A8F-9FAD-4088-A2EF-DC13032CBFB1}" destId="{1E2D3866-1B01-4B9C-BD09-14E281E2BACA}" srcOrd="1" destOrd="0" presId="urn:microsoft.com/office/officeart/2005/8/layout/process4"/>
    <dgm:cxn modelId="{88B2CB3F-1B9B-4855-A6B4-C6BD3208E778}" type="presParOf" srcId="{DB585A8F-9FAD-4088-A2EF-DC13032CBFB1}" destId="{C5C97C80-0CAD-4AD4-A0C9-516DC1AADDC9}" srcOrd="2" destOrd="0" presId="urn:microsoft.com/office/officeart/2005/8/layout/process4"/>
    <dgm:cxn modelId="{2EEB96C0-A470-4C44-93FD-FE997471B767}" type="presParOf" srcId="{062472D6-0F52-4B8C-AD09-4B09E7733974}" destId="{3AF10FB7-D840-4F44-A4AC-F013312CA06C}" srcOrd="3" destOrd="0" presId="urn:microsoft.com/office/officeart/2005/8/layout/process4"/>
    <dgm:cxn modelId="{70753E1B-DB95-45C4-8132-B1E069F506CF}" type="presParOf" srcId="{062472D6-0F52-4B8C-AD09-4B09E7733974}" destId="{40BA8FDE-5A4B-4E16-A50C-B48F280C45DC}" srcOrd="4" destOrd="0" presId="urn:microsoft.com/office/officeart/2005/8/layout/process4"/>
    <dgm:cxn modelId="{275E639D-61B1-4EBC-A03E-F557DD4BFDFC}" type="presParOf" srcId="{40BA8FDE-5A4B-4E16-A50C-B48F280C45DC}" destId="{E7D97AC1-52FA-4825-9F01-4B376705ECD8}" srcOrd="0" destOrd="0" presId="urn:microsoft.com/office/officeart/2005/8/layout/process4"/>
    <dgm:cxn modelId="{679924AE-5B6C-49AF-9057-1B0DFDA24D77}" type="presParOf" srcId="{40BA8FDE-5A4B-4E16-A50C-B48F280C45DC}" destId="{A3DD7F83-146F-40C0-A1C8-6AFCEB918AC9}" srcOrd="1" destOrd="0" presId="urn:microsoft.com/office/officeart/2005/8/layout/process4"/>
    <dgm:cxn modelId="{53B2BED4-0FB8-48F1-808F-C6EE38446136}" type="presParOf" srcId="{40BA8FDE-5A4B-4E16-A50C-B48F280C45DC}" destId="{F82FC564-27A2-4D81-8473-AEF297062C6A}" srcOrd="2" destOrd="0" presId="urn:microsoft.com/office/officeart/2005/8/layout/process4"/>
    <dgm:cxn modelId="{EC10B45D-FEF1-4B87-BC24-D516CF6BFE48}" type="presParOf" srcId="{F82FC564-27A2-4D81-8473-AEF297062C6A}" destId="{4D29D5AF-B109-42E4-930F-501ADB6A3ECC}" srcOrd="0" destOrd="0" presId="urn:microsoft.com/office/officeart/2005/8/layout/process4"/>
    <dgm:cxn modelId="{F260463B-EF8F-4259-95DA-B567501F87D3}" type="presParOf" srcId="{F82FC564-27A2-4D81-8473-AEF297062C6A}" destId="{1E2947F4-F3A0-4DD3-89A0-6A25CF3BFB7A}" srcOrd="1" destOrd="0" presId="urn:microsoft.com/office/officeart/2005/8/layout/process4"/>
    <dgm:cxn modelId="{8B05C6C4-0F91-4B3A-907F-8BBC83D3EC0B}" type="presParOf" srcId="{F82FC564-27A2-4D81-8473-AEF297062C6A}" destId="{7077D79E-D226-4C06-8F7D-F01D08CF4CFF}" srcOrd="2" destOrd="0" presId="urn:microsoft.com/office/officeart/2005/8/layout/process4"/>
    <dgm:cxn modelId="{C948938B-70D7-454C-BADE-09045A069F57}" type="presParOf" srcId="{F82FC564-27A2-4D81-8473-AEF297062C6A}" destId="{40FFA922-3A09-4806-A96F-BA5872DA1817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F1411E-02F2-4825-8962-D6E54AF10227}" type="doc">
      <dgm:prSet loTypeId="urn:microsoft.com/office/officeart/2005/8/layout/process4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F56ADD8-B44E-4B35-8545-E2D0460694D7}">
      <dgm:prSet phldrT="[Текст]"/>
      <dgm:spPr/>
      <dgm:t>
        <a:bodyPr/>
        <a:lstStyle/>
        <a:p>
          <a:r>
            <a:rPr lang="ru-RU" b="1" dirty="0" smtClean="0"/>
            <a:t>   Фундаментальные, прикладные, междисциплинарные исследования в области общественных наук:</a:t>
          </a:r>
          <a:endParaRPr lang="ru-RU" dirty="0"/>
        </a:p>
      </dgm:t>
    </dgm:pt>
    <dgm:pt modelId="{6B9113A0-D80D-46F7-AB79-4C76DCCA0C26}" type="parTrans" cxnId="{1DF30006-0486-48D2-981A-B6A6B91342FD}">
      <dgm:prSet/>
      <dgm:spPr/>
      <dgm:t>
        <a:bodyPr/>
        <a:lstStyle/>
        <a:p>
          <a:endParaRPr lang="ru-RU"/>
        </a:p>
      </dgm:t>
    </dgm:pt>
    <dgm:pt modelId="{EB6E2FB9-CEEF-4B19-B4E9-D2D75B888394}" type="sibTrans" cxnId="{1DF30006-0486-48D2-981A-B6A6B91342FD}">
      <dgm:prSet/>
      <dgm:spPr/>
      <dgm:t>
        <a:bodyPr/>
        <a:lstStyle/>
        <a:p>
          <a:endParaRPr lang="ru-RU"/>
        </a:p>
      </dgm:t>
    </dgm:pt>
    <dgm:pt modelId="{0ECAB31C-AC5F-410D-A027-CB7F3D0EFB72}">
      <dgm:prSet phldrT="[Текст]"/>
      <dgm:spPr/>
      <dgm:t>
        <a:bodyPr/>
        <a:lstStyle/>
        <a:p>
          <a:r>
            <a:rPr lang="ru-RU" dirty="0" smtClean="0"/>
            <a:t>5.1.1. Исследование актуальных экономических, институциональных проблем устойчивого развития и технологической модернизации экономики, Индустрии 4.0, предпринимательства.	</a:t>
          </a:r>
          <a:endParaRPr lang="ru-RU" dirty="0"/>
        </a:p>
      </dgm:t>
    </dgm:pt>
    <dgm:pt modelId="{5CA22FF0-4394-437C-BCAC-C6344E65841E}" type="parTrans" cxnId="{3F735197-6FB0-4F3E-9E7D-7A0A60CD1CED}">
      <dgm:prSet/>
      <dgm:spPr/>
      <dgm:t>
        <a:bodyPr/>
        <a:lstStyle/>
        <a:p>
          <a:endParaRPr lang="ru-RU"/>
        </a:p>
      </dgm:t>
    </dgm:pt>
    <dgm:pt modelId="{DBFAC1D3-1F49-4802-A550-2305C864448E}" type="sibTrans" cxnId="{3F735197-6FB0-4F3E-9E7D-7A0A60CD1CED}">
      <dgm:prSet/>
      <dgm:spPr/>
      <dgm:t>
        <a:bodyPr/>
        <a:lstStyle/>
        <a:p>
          <a:endParaRPr lang="ru-RU"/>
        </a:p>
      </dgm:t>
    </dgm:pt>
    <dgm:pt modelId="{21408135-0520-43DD-93BC-5C79A5253C3F}">
      <dgm:prSet phldrT="[Текст]"/>
      <dgm:spPr/>
      <dgm:t>
        <a:bodyPr/>
        <a:lstStyle/>
        <a:p>
          <a:r>
            <a:rPr lang="ru-RU" b="1" dirty="0" smtClean="0"/>
            <a:t>Фундаментальные, прикладные и междисциплинарные исследования в области образования, науки, культуры и спорта в </a:t>
          </a:r>
          <a:r>
            <a:rPr lang="ru-RU" b="1" dirty="0" err="1" smtClean="0"/>
            <a:t>XXI</a:t>
          </a:r>
          <a:r>
            <a:rPr lang="ru-RU" b="1" dirty="0" smtClean="0"/>
            <a:t> веке</a:t>
          </a:r>
          <a:endParaRPr lang="ru-RU" dirty="0"/>
        </a:p>
      </dgm:t>
    </dgm:pt>
    <dgm:pt modelId="{D3E1CE95-AF07-424F-B797-8F0AA2E3DDAD}" type="parTrans" cxnId="{D829B9E7-2977-4AC9-B4F7-81F69008F30D}">
      <dgm:prSet/>
      <dgm:spPr/>
      <dgm:t>
        <a:bodyPr/>
        <a:lstStyle/>
        <a:p>
          <a:endParaRPr lang="ru-RU"/>
        </a:p>
      </dgm:t>
    </dgm:pt>
    <dgm:pt modelId="{AE05EB70-2D18-47DC-9090-FEEE2250038D}" type="sibTrans" cxnId="{D829B9E7-2977-4AC9-B4F7-81F69008F30D}">
      <dgm:prSet/>
      <dgm:spPr/>
      <dgm:t>
        <a:bodyPr/>
        <a:lstStyle/>
        <a:p>
          <a:endParaRPr lang="ru-RU"/>
        </a:p>
      </dgm:t>
    </dgm:pt>
    <dgm:pt modelId="{9D98AA1A-5606-4E8C-AFC7-69716920FB96}">
      <dgm:prSet phldrT="[Текст]"/>
      <dgm:spPr/>
      <dgm:t>
        <a:bodyPr/>
        <a:lstStyle/>
        <a:p>
          <a:r>
            <a:rPr lang="ru-RU" smtClean="0"/>
            <a:t>5.2.1 Новые тренды в формировании современных научных, образовательных концепций	</a:t>
          </a:r>
          <a:endParaRPr lang="ru-RU"/>
        </a:p>
      </dgm:t>
    </dgm:pt>
    <dgm:pt modelId="{6ECDA746-2FFD-416D-919B-E48BA726CC28}" type="parTrans" cxnId="{4BAEC7C9-F68C-42CC-B13A-268211952A6C}">
      <dgm:prSet/>
      <dgm:spPr/>
      <dgm:t>
        <a:bodyPr/>
        <a:lstStyle/>
        <a:p>
          <a:endParaRPr lang="ru-RU"/>
        </a:p>
      </dgm:t>
    </dgm:pt>
    <dgm:pt modelId="{DC9295F1-F2D6-42D4-8A4D-7858C248DE97}" type="sibTrans" cxnId="{4BAEC7C9-F68C-42CC-B13A-268211952A6C}">
      <dgm:prSet/>
      <dgm:spPr/>
      <dgm:t>
        <a:bodyPr/>
        <a:lstStyle/>
        <a:p>
          <a:endParaRPr lang="ru-RU"/>
        </a:p>
      </dgm:t>
    </dgm:pt>
    <dgm:pt modelId="{A085E588-D5D5-4EA8-9844-9721D1073F84}">
      <dgm:prSet phldrT="[Текст]"/>
      <dgm:spPr/>
      <dgm:t>
        <a:bodyPr/>
        <a:lstStyle/>
        <a:p>
          <a:r>
            <a:rPr lang="ru-RU" b="1" dirty="0" smtClean="0"/>
            <a:t>Фундаментальные, прикладные, междисциплинарные исследования в области гуманитарных наук</a:t>
          </a:r>
          <a:endParaRPr lang="ru-RU" dirty="0"/>
        </a:p>
      </dgm:t>
    </dgm:pt>
    <dgm:pt modelId="{7A21C0F6-8668-4FA0-A253-0B013860BEEA}" type="parTrans" cxnId="{CD376689-EEDD-4589-8A4A-6CEFF7C2A64A}">
      <dgm:prSet/>
      <dgm:spPr/>
      <dgm:t>
        <a:bodyPr/>
        <a:lstStyle/>
        <a:p>
          <a:endParaRPr lang="ru-RU"/>
        </a:p>
      </dgm:t>
    </dgm:pt>
    <dgm:pt modelId="{9EA4AEE9-AC34-4923-A030-D26F43268769}" type="sibTrans" cxnId="{CD376689-EEDD-4589-8A4A-6CEFF7C2A64A}">
      <dgm:prSet/>
      <dgm:spPr/>
      <dgm:t>
        <a:bodyPr/>
        <a:lstStyle/>
        <a:p>
          <a:endParaRPr lang="ru-RU"/>
        </a:p>
      </dgm:t>
    </dgm:pt>
    <dgm:pt modelId="{8E61C046-09D4-48C8-A497-253EEB5BA66B}">
      <dgm:prSet phldrT="[Текст]"/>
      <dgm:spPr/>
      <dgm:t>
        <a:bodyPr/>
        <a:lstStyle/>
        <a:p>
          <a:r>
            <a:rPr lang="ru-RU" smtClean="0"/>
            <a:t>5.3.1 Рухани жаңғыру және Ұлы даланың жеті қыры	</a:t>
          </a:r>
          <a:endParaRPr lang="ru-RU"/>
        </a:p>
      </dgm:t>
    </dgm:pt>
    <dgm:pt modelId="{FA2EB452-27DD-41AE-AC2B-7413A0FA750A}" type="parTrans" cxnId="{8B568E44-8944-4C87-8ABE-3A0F098AC77F}">
      <dgm:prSet/>
      <dgm:spPr/>
      <dgm:t>
        <a:bodyPr/>
        <a:lstStyle/>
        <a:p>
          <a:endParaRPr lang="ru-RU"/>
        </a:p>
      </dgm:t>
    </dgm:pt>
    <dgm:pt modelId="{41EBF381-C764-4768-9894-3F6DF2F21D5D}" type="sibTrans" cxnId="{8B568E44-8944-4C87-8ABE-3A0F098AC77F}">
      <dgm:prSet/>
      <dgm:spPr/>
      <dgm:t>
        <a:bodyPr/>
        <a:lstStyle/>
        <a:p>
          <a:endParaRPr lang="ru-RU"/>
        </a:p>
      </dgm:t>
    </dgm:pt>
    <dgm:pt modelId="{F544053A-AD5B-4595-B1A1-3B20174D138F}">
      <dgm:prSet/>
      <dgm:spPr/>
      <dgm:t>
        <a:bodyPr/>
        <a:lstStyle/>
        <a:p>
          <a:r>
            <a:rPr lang="ru-RU" smtClean="0"/>
            <a:t>5.1.2. Исследования в области социальной модернизации, демографии, человеческого потенциала, рынка труда и трудовых отношений	</a:t>
          </a:r>
          <a:endParaRPr lang="ru-RU"/>
        </a:p>
      </dgm:t>
    </dgm:pt>
    <dgm:pt modelId="{4FDFB51C-BAD8-46B1-A794-4F2E86F98DD4}" type="parTrans" cxnId="{E38E9A28-484A-47A9-97FC-8919E1902805}">
      <dgm:prSet/>
      <dgm:spPr/>
      <dgm:t>
        <a:bodyPr/>
        <a:lstStyle/>
        <a:p>
          <a:endParaRPr lang="ru-RU"/>
        </a:p>
      </dgm:t>
    </dgm:pt>
    <dgm:pt modelId="{69B333D4-B5CB-4F39-A0C7-18A078F57BC1}" type="sibTrans" cxnId="{E38E9A28-484A-47A9-97FC-8919E1902805}">
      <dgm:prSet/>
      <dgm:spPr/>
      <dgm:t>
        <a:bodyPr/>
        <a:lstStyle/>
        <a:p>
          <a:endParaRPr lang="ru-RU"/>
        </a:p>
      </dgm:t>
    </dgm:pt>
    <dgm:pt modelId="{AC96F0C8-1200-4A4E-BA14-1D027C35F8EA}">
      <dgm:prSet/>
      <dgm:spPr/>
      <dgm:t>
        <a:bodyPr/>
        <a:lstStyle/>
        <a:p>
          <a:r>
            <a:rPr lang="ru-RU" smtClean="0"/>
            <a:t>5.1.3. Исследование в области социологии, политологии, права и институциональной модернизации	</a:t>
          </a:r>
          <a:endParaRPr lang="ru-RU"/>
        </a:p>
      </dgm:t>
    </dgm:pt>
    <dgm:pt modelId="{F981D7BE-1CD9-4999-8AB6-473FC5095BF2}" type="parTrans" cxnId="{E301655C-E56F-4E0A-AB48-C4BCD6385278}">
      <dgm:prSet/>
      <dgm:spPr/>
      <dgm:t>
        <a:bodyPr/>
        <a:lstStyle/>
        <a:p>
          <a:endParaRPr lang="ru-RU"/>
        </a:p>
      </dgm:t>
    </dgm:pt>
    <dgm:pt modelId="{33F776BF-F787-467A-852B-9BADBFEB09D4}" type="sibTrans" cxnId="{E301655C-E56F-4E0A-AB48-C4BCD6385278}">
      <dgm:prSet/>
      <dgm:spPr/>
      <dgm:t>
        <a:bodyPr/>
        <a:lstStyle/>
        <a:p>
          <a:endParaRPr lang="ru-RU"/>
        </a:p>
      </dgm:t>
    </dgm:pt>
    <dgm:pt modelId="{71C3AE67-7B07-4B60-BA66-A9E7D7353171}">
      <dgm:prSet/>
      <dgm:spPr/>
      <dgm:t>
        <a:bodyPr/>
        <a:lstStyle/>
        <a:p>
          <a:r>
            <a:rPr lang="ru-RU" smtClean="0"/>
            <a:t>5.1.4 Исследование актуальных проблем современных международных отношений, глобальных и региональных геополитических, геоэкономических процессов	</a:t>
          </a:r>
          <a:endParaRPr lang="ru-RU"/>
        </a:p>
      </dgm:t>
    </dgm:pt>
    <dgm:pt modelId="{E081AF77-55FA-4A89-A68C-A81E2310143F}" type="parTrans" cxnId="{98DA724E-B09D-4513-BA99-38AD4C4316DC}">
      <dgm:prSet/>
      <dgm:spPr/>
      <dgm:t>
        <a:bodyPr/>
        <a:lstStyle/>
        <a:p>
          <a:endParaRPr lang="ru-RU"/>
        </a:p>
      </dgm:t>
    </dgm:pt>
    <dgm:pt modelId="{72E5AA1D-8FD0-4CC0-850D-59EA58DCF4D5}" type="sibTrans" cxnId="{98DA724E-B09D-4513-BA99-38AD4C4316DC}">
      <dgm:prSet/>
      <dgm:spPr/>
      <dgm:t>
        <a:bodyPr/>
        <a:lstStyle/>
        <a:p>
          <a:endParaRPr lang="ru-RU"/>
        </a:p>
      </dgm:t>
    </dgm:pt>
    <dgm:pt modelId="{B9A61898-EB87-4C40-BF11-0772ABE016B8}">
      <dgm:prSet/>
      <dgm:spPr/>
      <dgm:t>
        <a:bodyPr/>
        <a:lstStyle/>
        <a:p>
          <a:r>
            <a:rPr lang="ru-RU" smtClean="0"/>
            <a:t>5.2.2 Культурное наследие и современная культура Казахстана в глобальном мире	</a:t>
          </a:r>
          <a:endParaRPr lang="ru-RU"/>
        </a:p>
      </dgm:t>
    </dgm:pt>
    <dgm:pt modelId="{A42C6F42-CD81-485E-897F-F6DEFE61352E}" type="parTrans" cxnId="{55315667-B794-4C38-BBD0-91E3BCBC493F}">
      <dgm:prSet/>
      <dgm:spPr/>
      <dgm:t>
        <a:bodyPr/>
        <a:lstStyle/>
        <a:p>
          <a:endParaRPr lang="ru-RU"/>
        </a:p>
      </dgm:t>
    </dgm:pt>
    <dgm:pt modelId="{4541D5FD-11C9-4B70-B8B3-47B76D827C33}" type="sibTrans" cxnId="{55315667-B794-4C38-BBD0-91E3BCBC493F}">
      <dgm:prSet/>
      <dgm:spPr/>
      <dgm:t>
        <a:bodyPr/>
        <a:lstStyle/>
        <a:p>
          <a:endParaRPr lang="ru-RU"/>
        </a:p>
      </dgm:t>
    </dgm:pt>
    <dgm:pt modelId="{403334AD-635C-4A18-B0B7-4F4B1DCD09FB}">
      <dgm:prSet/>
      <dgm:spPr/>
      <dgm:t>
        <a:bodyPr/>
        <a:lstStyle/>
        <a:p>
          <a:r>
            <a:rPr lang="ru-RU" smtClean="0"/>
            <a:t>5.2.3. Исследования в области физической культуры и спорта	</a:t>
          </a:r>
          <a:endParaRPr lang="ru-RU"/>
        </a:p>
      </dgm:t>
    </dgm:pt>
    <dgm:pt modelId="{62CCFF38-3795-488E-B4F0-CC4A4C903F01}" type="parTrans" cxnId="{83F46149-217D-4936-B368-CF5DF99FCECE}">
      <dgm:prSet/>
      <dgm:spPr/>
      <dgm:t>
        <a:bodyPr/>
        <a:lstStyle/>
        <a:p>
          <a:endParaRPr lang="ru-RU"/>
        </a:p>
      </dgm:t>
    </dgm:pt>
    <dgm:pt modelId="{963F0343-1719-4167-BC89-08F72178D693}" type="sibTrans" cxnId="{83F46149-217D-4936-B368-CF5DF99FCECE}">
      <dgm:prSet/>
      <dgm:spPr/>
      <dgm:t>
        <a:bodyPr/>
        <a:lstStyle/>
        <a:p>
          <a:endParaRPr lang="ru-RU"/>
        </a:p>
      </dgm:t>
    </dgm:pt>
    <dgm:pt modelId="{97C1C0F4-275B-438E-A848-2C114B41C0AB}">
      <dgm:prSet/>
      <dgm:spPr/>
      <dgm:t>
        <a:bodyPr/>
        <a:lstStyle/>
        <a:p>
          <a:r>
            <a:rPr lang="ru-RU" smtClean="0"/>
            <a:t>5.3.2 Новое гуманитарное знание. Синергетические исследования в области гуманитарных наук	</a:t>
          </a:r>
          <a:endParaRPr lang="ru-RU"/>
        </a:p>
      </dgm:t>
    </dgm:pt>
    <dgm:pt modelId="{D3A9DC5C-CC61-43B6-A656-C15D750A86C7}" type="parTrans" cxnId="{0CB750A4-B897-48F4-8AA5-DDDA2AC8054E}">
      <dgm:prSet/>
      <dgm:spPr/>
      <dgm:t>
        <a:bodyPr/>
        <a:lstStyle/>
        <a:p>
          <a:endParaRPr lang="ru-RU"/>
        </a:p>
      </dgm:t>
    </dgm:pt>
    <dgm:pt modelId="{4D375B3E-EFEF-434F-A73D-6141E17DAAA7}" type="sibTrans" cxnId="{0CB750A4-B897-48F4-8AA5-DDDA2AC8054E}">
      <dgm:prSet/>
      <dgm:spPr/>
      <dgm:t>
        <a:bodyPr/>
        <a:lstStyle/>
        <a:p>
          <a:endParaRPr lang="ru-RU"/>
        </a:p>
      </dgm:t>
    </dgm:pt>
    <dgm:pt modelId="{B16850C3-7E2C-4111-937E-9B2A56DB96D5}">
      <dgm:prSet/>
      <dgm:spPr/>
      <dgm:t>
        <a:bodyPr/>
        <a:lstStyle/>
        <a:p>
          <a:r>
            <a:rPr lang="ru-RU" smtClean="0"/>
            <a:t>5.3.3 Туған жер. Общенациональное единство, мир, 	</a:t>
          </a:r>
          <a:endParaRPr lang="ru-RU"/>
        </a:p>
      </dgm:t>
    </dgm:pt>
    <dgm:pt modelId="{7E9CFAA4-9770-4D7C-8161-FB1DAF588796}" type="parTrans" cxnId="{1200D47F-10B1-4DF5-B82F-406939C9AB51}">
      <dgm:prSet/>
      <dgm:spPr/>
      <dgm:t>
        <a:bodyPr/>
        <a:lstStyle/>
        <a:p>
          <a:endParaRPr lang="ru-RU"/>
        </a:p>
      </dgm:t>
    </dgm:pt>
    <dgm:pt modelId="{3E5907E8-2D82-4C9B-AAA5-ECEFD85EDD33}" type="sibTrans" cxnId="{1200D47F-10B1-4DF5-B82F-406939C9AB51}">
      <dgm:prSet/>
      <dgm:spPr/>
      <dgm:t>
        <a:bodyPr/>
        <a:lstStyle/>
        <a:p>
          <a:endParaRPr lang="ru-RU"/>
        </a:p>
      </dgm:t>
    </dgm:pt>
    <dgm:pt modelId="{BFCF7B0D-2522-40AF-96B0-E0F9D7E6707D}">
      <dgm:prSet/>
      <dgm:spPr/>
      <dgm:t>
        <a:bodyPr/>
        <a:lstStyle/>
        <a:p>
          <a:r>
            <a:rPr lang="ru-RU" smtClean="0"/>
            <a:t>5.3.4 Духовные святыни Казахстана. Сакральная география Казахстана	</a:t>
          </a:r>
          <a:endParaRPr lang="ru-RU"/>
        </a:p>
      </dgm:t>
    </dgm:pt>
    <dgm:pt modelId="{FEBC63A6-5C59-410B-B8C7-ACE4E97A1558}" type="parTrans" cxnId="{EDFDE98C-F901-4F11-BF38-02868FE7DCED}">
      <dgm:prSet/>
      <dgm:spPr/>
      <dgm:t>
        <a:bodyPr/>
        <a:lstStyle/>
        <a:p>
          <a:endParaRPr lang="ru-RU"/>
        </a:p>
      </dgm:t>
    </dgm:pt>
    <dgm:pt modelId="{56997F09-1F77-43D4-8019-F9129C631B14}" type="sibTrans" cxnId="{EDFDE98C-F901-4F11-BF38-02868FE7DCED}">
      <dgm:prSet/>
      <dgm:spPr/>
      <dgm:t>
        <a:bodyPr/>
        <a:lstStyle/>
        <a:p>
          <a:endParaRPr lang="ru-RU"/>
        </a:p>
      </dgm:t>
    </dgm:pt>
    <dgm:pt modelId="{FF709813-EADB-421B-95C2-05CCA5A0C6F5}">
      <dgm:prSet/>
      <dgm:spPr/>
      <dgm:t>
        <a:bodyPr/>
        <a:lstStyle/>
        <a:p>
          <a:r>
            <a:rPr lang="ru-RU" smtClean="0"/>
            <a:t>5.3.5 Историко-культурное наследие и духовные ценности Казахстана</a:t>
          </a:r>
          <a:endParaRPr lang="ru-RU"/>
        </a:p>
      </dgm:t>
    </dgm:pt>
    <dgm:pt modelId="{F6BF3F70-7B02-4896-83EE-3126720DA880}" type="parTrans" cxnId="{2B2D27A0-A894-429F-9D3E-30533426D698}">
      <dgm:prSet/>
      <dgm:spPr/>
      <dgm:t>
        <a:bodyPr/>
        <a:lstStyle/>
        <a:p>
          <a:endParaRPr lang="ru-RU"/>
        </a:p>
      </dgm:t>
    </dgm:pt>
    <dgm:pt modelId="{0D26A410-97D0-4280-9D3E-2CCF56EC4294}" type="sibTrans" cxnId="{2B2D27A0-A894-429F-9D3E-30533426D698}">
      <dgm:prSet/>
      <dgm:spPr/>
      <dgm:t>
        <a:bodyPr/>
        <a:lstStyle/>
        <a:p>
          <a:endParaRPr lang="ru-RU"/>
        </a:p>
      </dgm:t>
    </dgm:pt>
    <dgm:pt modelId="{60A77280-9EF0-45AE-BF33-457A9D49E495}">
      <dgm:prSet/>
      <dgm:spPr/>
      <dgm:t>
        <a:bodyPr/>
        <a:lstStyle/>
        <a:p>
          <a:r>
            <a:rPr lang="ru-RU" smtClean="0"/>
            <a:t>5.3.6 Общность истории и культуры, литературы и языка, традиций и ценностей</a:t>
          </a:r>
          <a:endParaRPr lang="ru-RU"/>
        </a:p>
      </dgm:t>
    </dgm:pt>
    <dgm:pt modelId="{8C026C73-6256-465D-B37A-0B61633BE217}" type="parTrans" cxnId="{AC25F933-ABA3-4C57-A408-38A4D9973D38}">
      <dgm:prSet/>
      <dgm:spPr/>
      <dgm:t>
        <a:bodyPr/>
        <a:lstStyle/>
        <a:p>
          <a:endParaRPr lang="ru-RU"/>
        </a:p>
      </dgm:t>
    </dgm:pt>
    <dgm:pt modelId="{1548F5CA-88FF-41E5-AABF-B17D096FD477}" type="sibTrans" cxnId="{AC25F933-ABA3-4C57-A408-38A4D9973D38}">
      <dgm:prSet/>
      <dgm:spPr/>
      <dgm:t>
        <a:bodyPr/>
        <a:lstStyle/>
        <a:p>
          <a:endParaRPr lang="ru-RU"/>
        </a:p>
      </dgm:t>
    </dgm:pt>
    <dgm:pt modelId="{A6797DEC-A2C2-4E7C-B76E-F6FACCF039DD}">
      <dgm:prSet/>
      <dgm:spPr/>
      <dgm:t>
        <a:bodyPr/>
        <a:lstStyle/>
        <a:p>
          <a:r>
            <a:rPr lang="ru-RU" dirty="0" smtClean="0"/>
            <a:t>5.3.7. </a:t>
          </a:r>
          <a:r>
            <a:rPr lang="ru-RU" dirty="0" err="1" smtClean="0"/>
            <a:t>Абаеведение</a:t>
          </a:r>
          <a:r>
            <a:rPr lang="ru-RU" dirty="0" smtClean="0"/>
            <a:t>. Творческое наследие Абая</a:t>
          </a:r>
          <a:r>
            <a:rPr lang="ru-RU" b="1" dirty="0" smtClean="0"/>
            <a:t> </a:t>
          </a:r>
          <a:r>
            <a:rPr lang="ru-RU" dirty="0" smtClean="0"/>
            <a:t>в системе современного общественно-гуманитарного знания</a:t>
          </a:r>
          <a:endParaRPr lang="ru-RU" dirty="0"/>
        </a:p>
      </dgm:t>
    </dgm:pt>
    <dgm:pt modelId="{96645949-DCD0-4C52-818E-AAE9E31E990B}" type="parTrans" cxnId="{E3A66B35-AD05-4AD4-A758-C26FE8AB0B0A}">
      <dgm:prSet/>
      <dgm:spPr/>
      <dgm:t>
        <a:bodyPr/>
        <a:lstStyle/>
        <a:p>
          <a:endParaRPr lang="ru-RU"/>
        </a:p>
      </dgm:t>
    </dgm:pt>
    <dgm:pt modelId="{DC5864BF-267E-4188-AB25-B8A5227DBEBE}" type="sibTrans" cxnId="{E3A66B35-AD05-4AD4-A758-C26FE8AB0B0A}">
      <dgm:prSet/>
      <dgm:spPr/>
      <dgm:t>
        <a:bodyPr/>
        <a:lstStyle/>
        <a:p>
          <a:endParaRPr lang="ru-RU"/>
        </a:p>
      </dgm:t>
    </dgm:pt>
    <dgm:pt modelId="{9FA51A96-AA20-4561-B404-DE70B55155DA}" type="pres">
      <dgm:prSet presAssocID="{D5F1411E-02F2-4825-8962-D6E54AF102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6E9799-1E5C-441B-AA25-5D9E923CFA90}" type="pres">
      <dgm:prSet presAssocID="{A085E588-D5D5-4EA8-9844-9721D1073F84}" presName="boxAndChildren" presStyleCnt="0"/>
      <dgm:spPr/>
      <dgm:t>
        <a:bodyPr/>
        <a:lstStyle/>
        <a:p>
          <a:endParaRPr lang="ru-RU"/>
        </a:p>
      </dgm:t>
    </dgm:pt>
    <dgm:pt modelId="{616A7D0A-EA0C-4D1A-A018-833E4322B20B}" type="pres">
      <dgm:prSet presAssocID="{A085E588-D5D5-4EA8-9844-9721D1073F84}" presName="parentTextBox" presStyleLbl="node1" presStyleIdx="0" presStyleCnt="3"/>
      <dgm:spPr/>
      <dgm:t>
        <a:bodyPr/>
        <a:lstStyle/>
        <a:p>
          <a:endParaRPr lang="ru-RU"/>
        </a:p>
      </dgm:t>
    </dgm:pt>
    <dgm:pt modelId="{011D5C03-57BF-4761-89CD-4A6D9B658CFF}" type="pres">
      <dgm:prSet presAssocID="{A085E588-D5D5-4EA8-9844-9721D1073F84}" presName="entireBox" presStyleLbl="node1" presStyleIdx="0" presStyleCnt="3"/>
      <dgm:spPr/>
      <dgm:t>
        <a:bodyPr/>
        <a:lstStyle/>
        <a:p>
          <a:endParaRPr lang="ru-RU"/>
        </a:p>
      </dgm:t>
    </dgm:pt>
    <dgm:pt modelId="{360B64E7-9C4D-4677-B6B2-0806E71BBB4E}" type="pres">
      <dgm:prSet presAssocID="{A085E588-D5D5-4EA8-9844-9721D1073F84}" presName="descendantBox" presStyleCnt="0"/>
      <dgm:spPr/>
      <dgm:t>
        <a:bodyPr/>
        <a:lstStyle/>
        <a:p>
          <a:endParaRPr lang="ru-RU"/>
        </a:p>
      </dgm:t>
    </dgm:pt>
    <dgm:pt modelId="{51B3FA3A-5FB1-403A-ACE4-FCC43638156D}" type="pres">
      <dgm:prSet presAssocID="{8E61C046-09D4-48C8-A497-253EEB5BA66B}" presName="childTextBox" presStyleLbl="fgAccFollowNode1" presStyleIdx="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D8B47-1B46-44EB-B3D7-8B4FEE609941}" type="pres">
      <dgm:prSet presAssocID="{97C1C0F4-275B-438E-A848-2C114B41C0AB}" presName="childTextBox" presStyleLbl="fgAccFollowNode1" presStyleIdx="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9B65B-5EE5-4481-BF9D-C4E0C21D4647}" type="pres">
      <dgm:prSet presAssocID="{B16850C3-7E2C-4111-937E-9B2A56DB96D5}" presName="childTextBox" presStyleLbl="fgAccFollowNode1" presStyleIdx="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1714E-FA36-42D2-BD08-F8A780D449E7}" type="pres">
      <dgm:prSet presAssocID="{BFCF7B0D-2522-40AF-96B0-E0F9D7E6707D}" presName="childTextBox" presStyleLbl="fgAccFollowNode1" presStyleIdx="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A3F47-85C0-4ABF-837C-401496774090}" type="pres">
      <dgm:prSet presAssocID="{FF709813-EADB-421B-95C2-05CCA5A0C6F5}" presName="childTextBox" presStyleLbl="fgAccFollowNode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E3F33-92EE-4696-A39D-D395578BF03E}" type="pres">
      <dgm:prSet presAssocID="{60A77280-9EF0-45AE-BF33-457A9D49E495}" presName="childTextBox" presStyleLbl="fgAccFollowNode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8B778-D3EE-41FB-ABCA-1315EBF46D34}" type="pres">
      <dgm:prSet presAssocID="{A6797DEC-A2C2-4E7C-B76E-F6FACCF039DD}" presName="childTextBox" presStyleLbl="fgAccFollowNode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8FD61-D81B-46D3-A74C-11D7D7780663}" type="pres">
      <dgm:prSet presAssocID="{AE05EB70-2D18-47DC-9090-FEEE2250038D}" presName="sp" presStyleCnt="0"/>
      <dgm:spPr/>
      <dgm:t>
        <a:bodyPr/>
        <a:lstStyle/>
        <a:p>
          <a:endParaRPr lang="ru-RU"/>
        </a:p>
      </dgm:t>
    </dgm:pt>
    <dgm:pt modelId="{5DC098F9-99CF-47DB-A33B-CBB252384327}" type="pres">
      <dgm:prSet presAssocID="{21408135-0520-43DD-93BC-5C79A5253C3F}" presName="arrowAndChildren" presStyleCnt="0"/>
      <dgm:spPr/>
      <dgm:t>
        <a:bodyPr/>
        <a:lstStyle/>
        <a:p>
          <a:endParaRPr lang="ru-RU"/>
        </a:p>
      </dgm:t>
    </dgm:pt>
    <dgm:pt modelId="{1CF4BFD5-5BBE-4972-B150-A07F55A31A6F}" type="pres">
      <dgm:prSet presAssocID="{21408135-0520-43DD-93BC-5C79A5253C3F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ACF6B1F7-522D-43DF-8A6A-4727BFAE24A5}" type="pres">
      <dgm:prSet presAssocID="{21408135-0520-43DD-93BC-5C79A5253C3F}" presName="arrow" presStyleLbl="node1" presStyleIdx="1" presStyleCnt="3"/>
      <dgm:spPr/>
      <dgm:t>
        <a:bodyPr/>
        <a:lstStyle/>
        <a:p>
          <a:endParaRPr lang="ru-RU"/>
        </a:p>
      </dgm:t>
    </dgm:pt>
    <dgm:pt modelId="{74DEAAE9-11E7-4AF3-9619-0F89E86A65A9}" type="pres">
      <dgm:prSet presAssocID="{21408135-0520-43DD-93BC-5C79A5253C3F}" presName="descendantArrow" presStyleCnt="0"/>
      <dgm:spPr/>
      <dgm:t>
        <a:bodyPr/>
        <a:lstStyle/>
        <a:p>
          <a:endParaRPr lang="ru-RU"/>
        </a:p>
      </dgm:t>
    </dgm:pt>
    <dgm:pt modelId="{4FCC7685-0C71-4D11-B3EF-3A20A2E86575}" type="pres">
      <dgm:prSet presAssocID="{9D98AA1A-5606-4E8C-AFC7-69716920FB96}" presName="childTextArrow" presStyleLbl="fgAccFollow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D1E2B-AF16-4B11-AE5B-49D617439489}" type="pres">
      <dgm:prSet presAssocID="{B9A61898-EB87-4C40-BF11-0772ABE016B8}" presName="childTextArrow" presStyleLbl="fgAccFollow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A7070-529B-4500-87C5-437DF07F1889}" type="pres">
      <dgm:prSet presAssocID="{403334AD-635C-4A18-B0B7-4F4B1DCD09FB}" presName="childTextArrow" presStyleLbl="fgAccFollow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217B1-0C19-4FF3-84C8-14E830599723}" type="pres">
      <dgm:prSet presAssocID="{EB6E2FB9-CEEF-4B19-B4E9-D2D75B888394}" presName="sp" presStyleCnt="0"/>
      <dgm:spPr/>
      <dgm:t>
        <a:bodyPr/>
        <a:lstStyle/>
        <a:p>
          <a:endParaRPr lang="ru-RU"/>
        </a:p>
      </dgm:t>
    </dgm:pt>
    <dgm:pt modelId="{8E14589C-9F38-4572-BA1A-9B573C94BB6E}" type="pres">
      <dgm:prSet presAssocID="{1F56ADD8-B44E-4B35-8545-E2D0460694D7}" presName="arrowAndChildren" presStyleCnt="0"/>
      <dgm:spPr/>
      <dgm:t>
        <a:bodyPr/>
        <a:lstStyle/>
        <a:p>
          <a:endParaRPr lang="ru-RU"/>
        </a:p>
      </dgm:t>
    </dgm:pt>
    <dgm:pt modelId="{0C809189-7423-4902-95DB-D18EF230C52E}" type="pres">
      <dgm:prSet presAssocID="{1F56ADD8-B44E-4B35-8545-E2D0460694D7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04F70002-5DCF-43A8-BD33-E65F83856DA1}" type="pres">
      <dgm:prSet presAssocID="{1F56ADD8-B44E-4B35-8545-E2D0460694D7}" presName="arrow" presStyleLbl="node1" presStyleIdx="2" presStyleCnt="3" custLinFactNeighborX="0" custLinFactNeighborY="-2806"/>
      <dgm:spPr/>
      <dgm:t>
        <a:bodyPr/>
        <a:lstStyle/>
        <a:p>
          <a:endParaRPr lang="ru-RU"/>
        </a:p>
      </dgm:t>
    </dgm:pt>
    <dgm:pt modelId="{FD9D0249-BDB2-4274-92CB-CD9E4C41521B}" type="pres">
      <dgm:prSet presAssocID="{1F56ADD8-B44E-4B35-8545-E2D0460694D7}" presName="descendantArrow" presStyleCnt="0"/>
      <dgm:spPr/>
      <dgm:t>
        <a:bodyPr/>
        <a:lstStyle/>
        <a:p>
          <a:endParaRPr lang="ru-RU"/>
        </a:p>
      </dgm:t>
    </dgm:pt>
    <dgm:pt modelId="{6DDF425B-AE5F-404F-A251-217EAB9155A2}" type="pres">
      <dgm:prSet presAssocID="{0ECAB31C-AC5F-410D-A027-CB7F3D0EFB72}" presName="childTextArrow" presStyleLbl="fgAccFollow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4C83E-AAA5-432D-97AC-66C685C8013C}" type="pres">
      <dgm:prSet presAssocID="{F544053A-AD5B-4595-B1A1-3B20174D138F}" presName="childTextArrow" presStyleLbl="fgAccFollowNode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6661E-ADC6-4521-82E3-F9E3CF761D51}" type="pres">
      <dgm:prSet presAssocID="{AC96F0C8-1200-4A4E-BA14-1D027C35F8EA}" presName="childTextArrow" presStyleLbl="fgAccFollowNode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5E86B-CE2E-4058-A9B0-D44F510797D0}" type="pres">
      <dgm:prSet presAssocID="{71C3AE67-7B07-4B60-BA66-A9E7D7353171}" presName="childTextArrow" presStyleLbl="fgAccFollowNode1" presStyleIdx="1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735197-6FB0-4F3E-9E7D-7A0A60CD1CED}" srcId="{1F56ADD8-B44E-4B35-8545-E2D0460694D7}" destId="{0ECAB31C-AC5F-410D-A027-CB7F3D0EFB72}" srcOrd="0" destOrd="0" parTransId="{5CA22FF0-4394-437C-BCAC-C6344E65841E}" sibTransId="{DBFAC1D3-1F49-4802-A550-2305C864448E}"/>
    <dgm:cxn modelId="{00BF0B5D-9C35-442D-B81C-8A8BFAA72EBC}" type="presOf" srcId="{A085E588-D5D5-4EA8-9844-9721D1073F84}" destId="{011D5C03-57BF-4761-89CD-4A6D9B658CFF}" srcOrd="1" destOrd="0" presId="urn:microsoft.com/office/officeart/2005/8/layout/process4"/>
    <dgm:cxn modelId="{62651094-D243-4D0E-B245-F23FE625A702}" type="presOf" srcId="{A085E588-D5D5-4EA8-9844-9721D1073F84}" destId="{616A7D0A-EA0C-4D1A-A018-833E4322B20B}" srcOrd="0" destOrd="0" presId="urn:microsoft.com/office/officeart/2005/8/layout/process4"/>
    <dgm:cxn modelId="{1DF30006-0486-48D2-981A-B6A6B91342FD}" srcId="{D5F1411E-02F2-4825-8962-D6E54AF10227}" destId="{1F56ADD8-B44E-4B35-8545-E2D0460694D7}" srcOrd="0" destOrd="0" parTransId="{6B9113A0-D80D-46F7-AB79-4C76DCCA0C26}" sibTransId="{EB6E2FB9-CEEF-4B19-B4E9-D2D75B888394}"/>
    <dgm:cxn modelId="{CEC8A597-1961-4C9E-A6A6-8118C20EAD7D}" type="presOf" srcId="{B9A61898-EB87-4C40-BF11-0772ABE016B8}" destId="{43BD1E2B-AF16-4B11-AE5B-49D617439489}" srcOrd="0" destOrd="0" presId="urn:microsoft.com/office/officeart/2005/8/layout/process4"/>
    <dgm:cxn modelId="{C01B7D6B-13CC-4D6E-BADA-9B91485A2265}" type="presOf" srcId="{FF709813-EADB-421B-95C2-05CCA5A0C6F5}" destId="{EF3A3F47-85C0-4ABF-837C-401496774090}" srcOrd="0" destOrd="0" presId="urn:microsoft.com/office/officeart/2005/8/layout/process4"/>
    <dgm:cxn modelId="{E38E9A28-484A-47A9-97FC-8919E1902805}" srcId="{1F56ADD8-B44E-4B35-8545-E2D0460694D7}" destId="{F544053A-AD5B-4595-B1A1-3B20174D138F}" srcOrd="1" destOrd="0" parTransId="{4FDFB51C-BAD8-46B1-A794-4F2E86F98DD4}" sibTransId="{69B333D4-B5CB-4F39-A0C7-18A078F57BC1}"/>
    <dgm:cxn modelId="{EDFDE98C-F901-4F11-BF38-02868FE7DCED}" srcId="{A085E588-D5D5-4EA8-9844-9721D1073F84}" destId="{BFCF7B0D-2522-40AF-96B0-E0F9D7E6707D}" srcOrd="3" destOrd="0" parTransId="{FEBC63A6-5C59-410B-B8C7-ACE4E97A1558}" sibTransId="{56997F09-1F77-43D4-8019-F9129C631B14}"/>
    <dgm:cxn modelId="{08C7EF29-812D-4976-BEA5-2251EC41F7DB}" type="presOf" srcId="{9D98AA1A-5606-4E8C-AFC7-69716920FB96}" destId="{4FCC7685-0C71-4D11-B3EF-3A20A2E86575}" srcOrd="0" destOrd="0" presId="urn:microsoft.com/office/officeart/2005/8/layout/process4"/>
    <dgm:cxn modelId="{83F46149-217D-4936-B368-CF5DF99FCECE}" srcId="{21408135-0520-43DD-93BC-5C79A5253C3F}" destId="{403334AD-635C-4A18-B0B7-4F4B1DCD09FB}" srcOrd="2" destOrd="0" parTransId="{62CCFF38-3795-488E-B4F0-CC4A4C903F01}" sibTransId="{963F0343-1719-4167-BC89-08F72178D693}"/>
    <dgm:cxn modelId="{272F81B6-FCB2-4427-BAA7-FC21C53F15C6}" type="presOf" srcId="{D5F1411E-02F2-4825-8962-D6E54AF10227}" destId="{9FA51A96-AA20-4561-B404-DE70B55155DA}" srcOrd="0" destOrd="0" presId="urn:microsoft.com/office/officeart/2005/8/layout/process4"/>
    <dgm:cxn modelId="{F8E26553-0EB1-4BF8-A72E-55DE54277A48}" type="presOf" srcId="{A6797DEC-A2C2-4E7C-B76E-F6FACCF039DD}" destId="{8358B778-D3EE-41FB-ABCA-1315EBF46D34}" srcOrd="0" destOrd="0" presId="urn:microsoft.com/office/officeart/2005/8/layout/process4"/>
    <dgm:cxn modelId="{27FD1719-0AA3-457B-AFC6-ADF42C8B9542}" type="presOf" srcId="{21408135-0520-43DD-93BC-5C79A5253C3F}" destId="{1CF4BFD5-5BBE-4972-B150-A07F55A31A6F}" srcOrd="0" destOrd="0" presId="urn:microsoft.com/office/officeart/2005/8/layout/process4"/>
    <dgm:cxn modelId="{36A9BB3C-637E-4AAD-AAF3-461EF6198C73}" type="presOf" srcId="{BFCF7B0D-2522-40AF-96B0-E0F9D7E6707D}" destId="{7311714E-FA36-42D2-BD08-F8A780D449E7}" srcOrd="0" destOrd="0" presId="urn:microsoft.com/office/officeart/2005/8/layout/process4"/>
    <dgm:cxn modelId="{8B568E44-8944-4C87-8ABE-3A0F098AC77F}" srcId="{A085E588-D5D5-4EA8-9844-9721D1073F84}" destId="{8E61C046-09D4-48C8-A497-253EEB5BA66B}" srcOrd="0" destOrd="0" parTransId="{FA2EB452-27DD-41AE-AC2B-7413A0FA750A}" sibTransId="{41EBF381-C764-4768-9894-3F6DF2F21D5D}"/>
    <dgm:cxn modelId="{B42B2E91-CCE9-4384-80E3-B7E3842C92EB}" type="presOf" srcId="{403334AD-635C-4A18-B0B7-4F4B1DCD09FB}" destId="{256A7070-529B-4500-87C5-437DF07F1889}" srcOrd="0" destOrd="0" presId="urn:microsoft.com/office/officeart/2005/8/layout/process4"/>
    <dgm:cxn modelId="{E301655C-E56F-4E0A-AB48-C4BCD6385278}" srcId="{1F56ADD8-B44E-4B35-8545-E2D0460694D7}" destId="{AC96F0C8-1200-4A4E-BA14-1D027C35F8EA}" srcOrd="2" destOrd="0" parTransId="{F981D7BE-1CD9-4999-8AB6-473FC5095BF2}" sibTransId="{33F776BF-F787-467A-852B-9BADBFEB09D4}"/>
    <dgm:cxn modelId="{CD376689-EEDD-4589-8A4A-6CEFF7C2A64A}" srcId="{D5F1411E-02F2-4825-8962-D6E54AF10227}" destId="{A085E588-D5D5-4EA8-9844-9721D1073F84}" srcOrd="2" destOrd="0" parTransId="{7A21C0F6-8668-4FA0-A253-0B013860BEEA}" sibTransId="{9EA4AEE9-AC34-4923-A030-D26F43268769}"/>
    <dgm:cxn modelId="{2B2D27A0-A894-429F-9D3E-30533426D698}" srcId="{A085E588-D5D5-4EA8-9844-9721D1073F84}" destId="{FF709813-EADB-421B-95C2-05CCA5A0C6F5}" srcOrd="4" destOrd="0" parTransId="{F6BF3F70-7B02-4896-83EE-3126720DA880}" sibTransId="{0D26A410-97D0-4280-9D3E-2CCF56EC4294}"/>
    <dgm:cxn modelId="{4BAEC7C9-F68C-42CC-B13A-268211952A6C}" srcId="{21408135-0520-43DD-93BC-5C79A5253C3F}" destId="{9D98AA1A-5606-4E8C-AFC7-69716920FB96}" srcOrd="0" destOrd="0" parTransId="{6ECDA746-2FFD-416D-919B-E48BA726CC28}" sibTransId="{DC9295F1-F2D6-42D4-8A4D-7858C248DE97}"/>
    <dgm:cxn modelId="{EE356656-AECF-4420-B9BA-B91B16F59BEF}" type="presOf" srcId="{97C1C0F4-275B-438E-A848-2C114B41C0AB}" destId="{E26D8B47-1B46-44EB-B3D7-8B4FEE609941}" srcOrd="0" destOrd="0" presId="urn:microsoft.com/office/officeart/2005/8/layout/process4"/>
    <dgm:cxn modelId="{2F8F7B94-7E02-4FE7-A762-269533ADA5DC}" type="presOf" srcId="{8E61C046-09D4-48C8-A497-253EEB5BA66B}" destId="{51B3FA3A-5FB1-403A-ACE4-FCC43638156D}" srcOrd="0" destOrd="0" presId="urn:microsoft.com/office/officeart/2005/8/layout/process4"/>
    <dgm:cxn modelId="{55315667-B794-4C38-BBD0-91E3BCBC493F}" srcId="{21408135-0520-43DD-93BC-5C79A5253C3F}" destId="{B9A61898-EB87-4C40-BF11-0772ABE016B8}" srcOrd="1" destOrd="0" parTransId="{A42C6F42-CD81-485E-897F-F6DEFE61352E}" sibTransId="{4541D5FD-11C9-4B70-B8B3-47B76D827C33}"/>
    <dgm:cxn modelId="{E3A66B35-AD05-4AD4-A758-C26FE8AB0B0A}" srcId="{A085E588-D5D5-4EA8-9844-9721D1073F84}" destId="{A6797DEC-A2C2-4E7C-B76E-F6FACCF039DD}" srcOrd="6" destOrd="0" parTransId="{96645949-DCD0-4C52-818E-AAE9E31E990B}" sibTransId="{DC5864BF-267E-4188-AB25-B8A5227DBEBE}"/>
    <dgm:cxn modelId="{D829B9E7-2977-4AC9-B4F7-81F69008F30D}" srcId="{D5F1411E-02F2-4825-8962-D6E54AF10227}" destId="{21408135-0520-43DD-93BC-5C79A5253C3F}" srcOrd="1" destOrd="0" parTransId="{D3E1CE95-AF07-424F-B797-8F0AA2E3DDAD}" sibTransId="{AE05EB70-2D18-47DC-9090-FEEE2250038D}"/>
    <dgm:cxn modelId="{76F1FC68-872B-4A74-A9FB-01EB99084416}" type="presOf" srcId="{B16850C3-7E2C-4111-937E-9B2A56DB96D5}" destId="{F2D9B65B-5EE5-4481-BF9D-C4E0C21D4647}" srcOrd="0" destOrd="0" presId="urn:microsoft.com/office/officeart/2005/8/layout/process4"/>
    <dgm:cxn modelId="{B1597758-F066-473C-9D27-54549EF17A58}" type="presOf" srcId="{0ECAB31C-AC5F-410D-A027-CB7F3D0EFB72}" destId="{6DDF425B-AE5F-404F-A251-217EAB9155A2}" srcOrd="0" destOrd="0" presId="urn:microsoft.com/office/officeart/2005/8/layout/process4"/>
    <dgm:cxn modelId="{104CEB57-5435-4360-9B75-3FD13AABBEA5}" type="presOf" srcId="{F544053A-AD5B-4595-B1A1-3B20174D138F}" destId="{7DB4C83E-AAA5-432D-97AC-66C685C8013C}" srcOrd="0" destOrd="0" presId="urn:microsoft.com/office/officeart/2005/8/layout/process4"/>
    <dgm:cxn modelId="{37259AA5-6F39-4024-9261-027F6257C052}" type="presOf" srcId="{60A77280-9EF0-45AE-BF33-457A9D49E495}" destId="{776E3F33-92EE-4696-A39D-D395578BF03E}" srcOrd="0" destOrd="0" presId="urn:microsoft.com/office/officeart/2005/8/layout/process4"/>
    <dgm:cxn modelId="{640FAA3C-3C1A-4742-9960-923256369684}" type="presOf" srcId="{1F56ADD8-B44E-4B35-8545-E2D0460694D7}" destId="{0C809189-7423-4902-95DB-D18EF230C52E}" srcOrd="0" destOrd="0" presId="urn:microsoft.com/office/officeart/2005/8/layout/process4"/>
    <dgm:cxn modelId="{D40308D3-0DD7-4DCF-85D0-92E5A6240D2E}" type="presOf" srcId="{AC96F0C8-1200-4A4E-BA14-1D027C35F8EA}" destId="{2306661E-ADC6-4521-82E3-F9E3CF761D51}" srcOrd="0" destOrd="0" presId="urn:microsoft.com/office/officeart/2005/8/layout/process4"/>
    <dgm:cxn modelId="{1200D47F-10B1-4DF5-B82F-406939C9AB51}" srcId="{A085E588-D5D5-4EA8-9844-9721D1073F84}" destId="{B16850C3-7E2C-4111-937E-9B2A56DB96D5}" srcOrd="2" destOrd="0" parTransId="{7E9CFAA4-9770-4D7C-8161-FB1DAF588796}" sibTransId="{3E5907E8-2D82-4C9B-AAA5-ECEFD85EDD33}"/>
    <dgm:cxn modelId="{0CB750A4-B897-48F4-8AA5-DDDA2AC8054E}" srcId="{A085E588-D5D5-4EA8-9844-9721D1073F84}" destId="{97C1C0F4-275B-438E-A848-2C114B41C0AB}" srcOrd="1" destOrd="0" parTransId="{D3A9DC5C-CC61-43B6-A656-C15D750A86C7}" sibTransId="{4D375B3E-EFEF-434F-A73D-6141E17DAAA7}"/>
    <dgm:cxn modelId="{E0018214-9CBC-4484-A34A-CBAE8C353BA9}" type="presOf" srcId="{1F56ADD8-B44E-4B35-8545-E2D0460694D7}" destId="{04F70002-5DCF-43A8-BD33-E65F83856DA1}" srcOrd="1" destOrd="0" presId="urn:microsoft.com/office/officeart/2005/8/layout/process4"/>
    <dgm:cxn modelId="{4AB2DEBE-2D2F-4678-BEDA-0241E96791F9}" type="presOf" srcId="{21408135-0520-43DD-93BC-5C79A5253C3F}" destId="{ACF6B1F7-522D-43DF-8A6A-4727BFAE24A5}" srcOrd="1" destOrd="0" presId="urn:microsoft.com/office/officeart/2005/8/layout/process4"/>
    <dgm:cxn modelId="{12C1E7D8-14E1-4DF7-BBB6-F9AA7C17C24D}" type="presOf" srcId="{71C3AE67-7B07-4B60-BA66-A9E7D7353171}" destId="{2765E86B-CE2E-4058-A9B0-D44F510797D0}" srcOrd="0" destOrd="0" presId="urn:microsoft.com/office/officeart/2005/8/layout/process4"/>
    <dgm:cxn modelId="{98DA724E-B09D-4513-BA99-38AD4C4316DC}" srcId="{1F56ADD8-B44E-4B35-8545-E2D0460694D7}" destId="{71C3AE67-7B07-4B60-BA66-A9E7D7353171}" srcOrd="3" destOrd="0" parTransId="{E081AF77-55FA-4A89-A68C-A81E2310143F}" sibTransId="{72E5AA1D-8FD0-4CC0-850D-59EA58DCF4D5}"/>
    <dgm:cxn modelId="{AC25F933-ABA3-4C57-A408-38A4D9973D38}" srcId="{A085E588-D5D5-4EA8-9844-9721D1073F84}" destId="{60A77280-9EF0-45AE-BF33-457A9D49E495}" srcOrd="5" destOrd="0" parTransId="{8C026C73-6256-465D-B37A-0B61633BE217}" sibTransId="{1548F5CA-88FF-41E5-AABF-B17D096FD477}"/>
    <dgm:cxn modelId="{FBBF1B26-BA8D-48A7-9857-5291F27DBFB3}" type="presParOf" srcId="{9FA51A96-AA20-4561-B404-DE70B55155DA}" destId="{176E9799-1E5C-441B-AA25-5D9E923CFA90}" srcOrd="0" destOrd="0" presId="urn:microsoft.com/office/officeart/2005/8/layout/process4"/>
    <dgm:cxn modelId="{4E345BBC-4E66-43A4-AB65-964C1BB29326}" type="presParOf" srcId="{176E9799-1E5C-441B-AA25-5D9E923CFA90}" destId="{616A7D0A-EA0C-4D1A-A018-833E4322B20B}" srcOrd="0" destOrd="0" presId="urn:microsoft.com/office/officeart/2005/8/layout/process4"/>
    <dgm:cxn modelId="{6EC7E7AC-E2F3-460C-9F72-E3129F9BE692}" type="presParOf" srcId="{176E9799-1E5C-441B-AA25-5D9E923CFA90}" destId="{011D5C03-57BF-4761-89CD-4A6D9B658CFF}" srcOrd="1" destOrd="0" presId="urn:microsoft.com/office/officeart/2005/8/layout/process4"/>
    <dgm:cxn modelId="{956AAD31-976F-4997-939C-6566B2639EC9}" type="presParOf" srcId="{176E9799-1E5C-441B-AA25-5D9E923CFA90}" destId="{360B64E7-9C4D-4677-B6B2-0806E71BBB4E}" srcOrd="2" destOrd="0" presId="urn:microsoft.com/office/officeart/2005/8/layout/process4"/>
    <dgm:cxn modelId="{BCD808FB-5BF8-45A7-B13D-826641A7F7EB}" type="presParOf" srcId="{360B64E7-9C4D-4677-B6B2-0806E71BBB4E}" destId="{51B3FA3A-5FB1-403A-ACE4-FCC43638156D}" srcOrd="0" destOrd="0" presId="urn:microsoft.com/office/officeart/2005/8/layout/process4"/>
    <dgm:cxn modelId="{99693238-9901-4E2E-AFA8-BD244AF39490}" type="presParOf" srcId="{360B64E7-9C4D-4677-B6B2-0806E71BBB4E}" destId="{E26D8B47-1B46-44EB-B3D7-8B4FEE609941}" srcOrd="1" destOrd="0" presId="urn:microsoft.com/office/officeart/2005/8/layout/process4"/>
    <dgm:cxn modelId="{010E69FC-3FC0-4888-8259-AAFBD76F9088}" type="presParOf" srcId="{360B64E7-9C4D-4677-B6B2-0806E71BBB4E}" destId="{F2D9B65B-5EE5-4481-BF9D-C4E0C21D4647}" srcOrd="2" destOrd="0" presId="urn:microsoft.com/office/officeart/2005/8/layout/process4"/>
    <dgm:cxn modelId="{76D164A5-0569-4E88-975D-BBA50879B089}" type="presParOf" srcId="{360B64E7-9C4D-4677-B6B2-0806E71BBB4E}" destId="{7311714E-FA36-42D2-BD08-F8A780D449E7}" srcOrd="3" destOrd="0" presId="urn:microsoft.com/office/officeart/2005/8/layout/process4"/>
    <dgm:cxn modelId="{147692A8-F404-452C-BBC5-0A78B2206D64}" type="presParOf" srcId="{360B64E7-9C4D-4677-B6B2-0806E71BBB4E}" destId="{EF3A3F47-85C0-4ABF-837C-401496774090}" srcOrd="4" destOrd="0" presId="urn:microsoft.com/office/officeart/2005/8/layout/process4"/>
    <dgm:cxn modelId="{A0164C6C-F17F-4545-A83A-263745D75D0D}" type="presParOf" srcId="{360B64E7-9C4D-4677-B6B2-0806E71BBB4E}" destId="{776E3F33-92EE-4696-A39D-D395578BF03E}" srcOrd="5" destOrd="0" presId="urn:microsoft.com/office/officeart/2005/8/layout/process4"/>
    <dgm:cxn modelId="{61D82EA3-1487-496D-9295-C1CF4C6D59A9}" type="presParOf" srcId="{360B64E7-9C4D-4677-B6B2-0806E71BBB4E}" destId="{8358B778-D3EE-41FB-ABCA-1315EBF46D34}" srcOrd="6" destOrd="0" presId="urn:microsoft.com/office/officeart/2005/8/layout/process4"/>
    <dgm:cxn modelId="{CCC82D1C-7CA1-4A84-96FE-8139E36C721F}" type="presParOf" srcId="{9FA51A96-AA20-4561-B404-DE70B55155DA}" destId="{ABC8FD61-D81B-46D3-A74C-11D7D7780663}" srcOrd="1" destOrd="0" presId="urn:microsoft.com/office/officeart/2005/8/layout/process4"/>
    <dgm:cxn modelId="{BD8612E2-A240-48DA-9ECE-B17D2044249D}" type="presParOf" srcId="{9FA51A96-AA20-4561-B404-DE70B55155DA}" destId="{5DC098F9-99CF-47DB-A33B-CBB252384327}" srcOrd="2" destOrd="0" presId="urn:microsoft.com/office/officeart/2005/8/layout/process4"/>
    <dgm:cxn modelId="{0E112B9F-5011-4CAF-A8CF-3F25D2B6390C}" type="presParOf" srcId="{5DC098F9-99CF-47DB-A33B-CBB252384327}" destId="{1CF4BFD5-5BBE-4972-B150-A07F55A31A6F}" srcOrd="0" destOrd="0" presId="urn:microsoft.com/office/officeart/2005/8/layout/process4"/>
    <dgm:cxn modelId="{2F0601E2-86A7-4C9B-9FB0-4CB8918E18EF}" type="presParOf" srcId="{5DC098F9-99CF-47DB-A33B-CBB252384327}" destId="{ACF6B1F7-522D-43DF-8A6A-4727BFAE24A5}" srcOrd="1" destOrd="0" presId="urn:microsoft.com/office/officeart/2005/8/layout/process4"/>
    <dgm:cxn modelId="{647F8296-71A5-4360-8740-A2465EAEA50D}" type="presParOf" srcId="{5DC098F9-99CF-47DB-A33B-CBB252384327}" destId="{74DEAAE9-11E7-4AF3-9619-0F89E86A65A9}" srcOrd="2" destOrd="0" presId="urn:microsoft.com/office/officeart/2005/8/layout/process4"/>
    <dgm:cxn modelId="{F84DA9BD-0AF0-4989-9250-A90E3A05EA7D}" type="presParOf" srcId="{74DEAAE9-11E7-4AF3-9619-0F89E86A65A9}" destId="{4FCC7685-0C71-4D11-B3EF-3A20A2E86575}" srcOrd="0" destOrd="0" presId="urn:microsoft.com/office/officeart/2005/8/layout/process4"/>
    <dgm:cxn modelId="{A87158B3-6AFB-4E3F-BA03-E168A874DE1E}" type="presParOf" srcId="{74DEAAE9-11E7-4AF3-9619-0F89E86A65A9}" destId="{43BD1E2B-AF16-4B11-AE5B-49D617439489}" srcOrd="1" destOrd="0" presId="urn:microsoft.com/office/officeart/2005/8/layout/process4"/>
    <dgm:cxn modelId="{CADCD154-CB71-4168-8EBF-6088291B74EE}" type="presParOf" srcId="{74DEAAE9-11E7-4AF3-9619-0F89E86A65A9}" destId="{256A7070-529B-4500-87C5-437DF07F1889}" srcOrd="2" destOrd="0" presId="urn:microsoft.com/office/officeart/2005/8/layout/process4"/>
    <dgm:cxn modelId="{92DF24E3-BA1A-4CC8-B658-B3397958FB0A}" type="presParOf" srcId="{9FA51A96-AA20-4561-B404-DE70B55155DA}" destId="{1A4217B1-0C19-4FF3-84C8-14E830599723}" srcOrd="3" destOrd="0" presId="urn:microsoft.com/office/officeart/2005/8/layout/process4"/>
    <dgm:cxn modelId="{EAC802D9-D44A-44A9-9156-896E3BBCCDBE}" type="presParOf" srcId="{9FA51A96-AA20-4561-B404-DE70B55155DA}" destId="{8E14589C-9F38-4572-BA1A-9B573C94BB6E}" srcOrd="4" destOrd="0" presId="urn:microsoft.com/office/officeart/2005/8/layout/process4"/>
    <dgm:cxn modelId="{80565993-7AC7-424A-8625-617D25D98E01}" type="presParOf" srcId="{8E14589C-9F38-4572-BA1A-9B573C94BB6E}" destId="{0C809189-7423-4902-95DB-D18EF230C52E}" srcOrd="0" destOrd="0" presId="urn:microsoft.com/office/officeart/2005/8/layout/process4"/>
    <dgm:cxn modelId="{19CF79A6-D1C8-4526-A37A-8FE645753CDB}" type="presParOf" srcId="{8E14589C-9F38-4572-BA1A-9B573C94BB6E}" destId="{04F70002-5DCF-43A8-BD33-E65F83856DA1}" srcOrd="1" destOrd="0" presId="urn:microsoft.com/office/officeart/2005/8/layout/process4"/>
    <dgm:cxn modelId="{E23E2848-D184-479F-8C48-0EE776C77797}" type="presParOf" srcId="{8E14589C-9F38-4572-BA1A-9B573C94BB6E}" destId="{FD9D0249-BDB2-4274-92CB-CD9E4C41521B}" srcOrd="2" destOrd="0" presId="urn:microsoft.com/office/officeart/2005/8/layout/process4"/>
    <dgm:cxn modelId="{CC56A561-0A77-409F-A4C4-04D346F1C7B2}" type="presParOf" srcId="{FD9D0249-BDB2-4274-92CB-CD9E4C41521B}" destId="{6DDF425B-AE5F-404F-A251-217EAB9155A2}" srcOrd="0" destOrd="0" presId="urn:microsoft.com/office/officeart/2005/8/layout/process4"/>
    <dgm:cxn modelId="{E6788D65-3F9B-4FF2-A45F-8375502ACB1A}" type="presParOf" srcId="{FD9D0249-BDB2-4274-92CB-CD9E4C41521B}" destId="{7DB4C83E-AAA5-432D-97AC-66C685C8013C}" srcOrd="1" destOrd="0" presId="urn:microsoft.com/office/officeart/2005/8/layout/process4"/>
    <dgm:cxn modelId="{9D05911E-5092-4A14-ACA2-980FF791249D}" type="presParOf" srcId="{FD9D0249-BDB2-4274-92CB-CD9E4C41521B}" destId="{2306661E-ADC6-4521-82E3-F9E3CF761D51}" srcOrd="2" destOrd="0" presId="urn:microsoft.com/office/officeart/2005/8/layout/process4"/>
    <dgm:cxn modelId="{C0D53A70-BA54-42C0-9B36-91B690A41CC3}" type="presParOf" srcId="{FD9D0249-BDB2-4274-92CB-CD9E4C41521B}" destId="{2765E86B-CE2E-4058-A9B0-D44F510797D0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6F24F-2D0C-4184-94FA-4F3EE7A10682}">
      <dsp:nvSpPr>
        <dsp:cNvPr id="0" name=""/>
        <dsp:cNvSpPr/>
      </dsp:nvSpPr>
      <dsp:spPr>
        <a:xfrm>
          <a:off x="4434770" y="3104"/>
          <a:ext cx="1180151" cy="7670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КазНУ им. аль-Фараби – 32</a:t>
          </a:r>
          <a:endParaRPr lang="ru-RU" sz="800" kern="1200" dirty="0"/>
        </a:p>
      </dsp:txBody>
      <dsp:txXfrm>
        <a:off x="4472217" y="40551"/>
        <a:ext cx="1105257" cy="692204"/>
      </dsp:txXfrm>
    </dsp:sp>
    <dsp:sp modelId="{110951EA-22C0-466A-8DDA-78A1C88F0CFA}">
      <dsp:nvSpPr>
        <dsp:cNvPr id="0" name=""/>
        <dsp:cNvSpPr/>
      </dsp:nvSpPr>
      <dsp:spPr>
        <a:xfrm>
          <a:off x="2834146" y="386654"/>
          <a:ext cx="4381398" cy="4381398"/>
        </a:xfrm>
        <a:custGeom>
          <a:avLst/>
          <a:gdLst/>
          <a:ahLst/>
          <a:cxnLst/>
          <a:rect l="0" t="0" r="0" b="0"/>
          <a:pathLst>
            <a:path>
              <a:moveTo>
                <a:pt x="2788598" y="83169"/>
              </a:moveTo>
              <a:arcTo wR="2190699" hR="2190699" stAng="17150307" swAng="1257309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90F0E-AAFB-4FDD-8384-70B81B1D7CCE}">
      <dsp:nvSpPr>
        <dsp:cNvPr id="0" name=""/>
        <dsp:cNvSpPr/>
      </dsp:nvSpPr>
      <dsp:spPr>
        <a:xfrm>
          <a:off x="6147527" y="827925"/>
          <a:ext cx="1180151" cy="767098"/>
        </a:xfrm>
        <a:prstGeom prst="roundRect">
          <a:avLst/>
        </a:prstGeom>
        <a:solidFill>
          <a:schemeClr val="accent5">
            <a:hueOff val="3359043"/>
            <a:satOff val="-1570"/>
            <a:lumOff val="-176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ЕНУ им. </a:t>
          </a:r>
          <a:r>
            <a:rPr lang="ru-RU" sz="800" kern="1200" dirty="0" err="1" smtClean="0"/>
            <a:t>Л.Н.Гумилева</a:t>
          </a:r>
          <a:r>
            <a:rPr lang="ru-RU" sz="800" kern="1200" dirty="0" smtClean="0"/>
            <a:t> – 25</a:t>
          </a:r>
          <a:endParaRPr lang="ru-RU" sz="800" kern="1200" dirty="0"/>
        </a:p>
      </dsp:txBody>
      <dsp:txXfrm>
        <a:off x="6184974" y="865372"/>
        <a:ext cx="1105257" cy="692204"/>
      </dsp:txXfrm>
    </dsp:sp>
    <dsp:sp modelId="{26A3C4E6-0A5C-42AE-A6B8-BA3B7DFA695F}">
      <dsp:nvSpPr>
        <dsp:cNvPr id="0" name=""/>
        <dsp:cNvSpPr/>
      </dsp:nvSpPr>
      <dsp:spPr>
        <a:xfrm>
          <a:off x="2834146" y="386654"/>
          <a:ext cx="4381398" cy="4381398"/>
        </a:xfrm>
        <a:custGeom>
          <a:avLst/>
          <a:gdLst/>
          <a:ahLst/>
          <a:cxnLst/>
          <a:rect l="0" t="0" r="0" b="0"/>
          <a:pathLst>
            <a:path>
              <a:moveTo>
                <a:pt x="4153762" y="1218307"/>
              </a:moveTo>
              <a:arcTo wR="2190699" hR="2190699" stAng="20018925" swAng="1726799"/>
            </a:path>
          </a:pathLst>
        </a:custGeom>
        <a:noFill/>
        <a:ln w="9525" cap="rnd" cmpd="sng" algn="ctr">
          <a:solidFill>
            <a:schemeClr val="accent5">
              <a:hueOff val="3359043"/>
              <a:satOff val="-1570"/>
              <a:lumOff val="-1765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45D82-D02A-4CEC-BBA4-0CC0C62CF1A4}">
      <dsp:nvSpPr>
        <dsp:cNvPr id="0" name=""/>
        <dsp:cNvSpPr/>
      </dsp:nvSpPr>
      <dsp:spPr>
        <a:xfrm>
          <a:off x="6570543" y="2681280"/>
          <a:ext cx="1180151" cy="767098"/>
        </a:xfrm>
        <a:prstGeom prst="roundRect">
          <a:avLst/>
        </a:prstGeom>
        <a:solidFill>
          <a:schemeClr val="accent5">
            <a:hueOff val="6718086"/>
            <a:satOff val="-3139"/>
            <a:lumOff val="-3529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 smtClean="0"/>
            <a:t>КазНПУ</a:t>
          </a:r>
          <a:r>
            <a:rPr lang="ru-RU" sz="800" kern="1200" dirty="0" smtClean="0"/>
            <a:t> им. Абая – 17</a:t>
          </a:r>
          <a:endParaRPr lang="ru-RU" sz="800" kern="1200" dirty="0"/>
        </a:p>
      </dsp:txBody>
      <dsp:txXfrm>
        <a:off x="6607990" y="2718727"/>
        <a:ext cx="1105257" cy="692204"/>
      </dsp:txXfrm>
    </dsp:sp>
    <dsp:sp modelId="{5C545A53-439A-40AC-8F0D-5781E6BEFB6A}">
      <dsp:nvSpPr>
        <dsp:cNvPr id="0" name=""/>
        <dsp:cNvSpPr/>
      </dsp:nvSpPr>
      <dsp:spPr>
        <a:xfrm>
          <a:off x="2834146" y="386654"/>
          <a:ext cx="4381398" cy="4381398"/>
        </a:xfrm>
        <a:custGeom>
          <a:avLst/>
          <a:gdLst/>
          <a:ahLst/>
          <a:cxnLst/>
          <a:rect l="0" t="0" r="0" b="0"/>
          <a:pathLst>
            <a:path>
              <a:moveTo>
                <a:pt x="4197286" y="3069772"/>
              </a:moveTo>
              <a:arcTo wR="2190699" hR="2190699" stAng="1419475" swAng="1359317"/>
            </a:path>
          </a:pathLst>
        </a:custGeom>
        <a:noFill/>
        <a:ln w="9525" cap="rnd" cmpd="sng" algn="ctr">
          <a:solidFill>
            <a:schemeClr val="accent5">
              <a:hueOff val="6718086"/>
              <a:satOff val="-3139"/>
              <a:lumOff val="-3529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0BBE2-4204-43F7-B035-2AE66D347ADD}">
      <dsp:nvSpPr>
        <dsp:cNvPr id="0" name=""/>
        <dsp:cNvSpPr/>
      </dsp:nvSpPr>
      <dsp:spPr>
        <a:xfrm>
          <a:off x="5385278" y="4167555"/>
          <a:ext cx="1180151" cy="767098"/>
        </a:xfrm>
        <a:prstGeom prst="roundRect">
          <a:avLst/>
        </a:prstGeom>
        <a:solidFill>
          <a:schemeClr val="accent5">
            <a:hueOff val="10077129"/>
            <a:satOff val="-4709"/>
            <a:lumOff val="-529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Карагандинский государственный университет им. академика </a:t>
          </a:r>
          <a:r>
            <a:rPr lang="ru-RU" sz="800" kern="1200" dirty="0" err="1" smtClean="0"/>
            <a:t>Е.А</a:t>
          </a:r>
          <a:r>
            <a:rPr lang="ru-RU" sz="800" kern="1200" dirty="0" smtClean="0"/>
            <a:t>. </a:t>
          </a:r>
          <a:r>
            <a:rPr lang="ru-RU" sz="800" kern="1200" dirty="0" err="1" smtClean="0"/>
            <a:t>Букетова</a:t>
          </a:r>
          <a:r>
            <a:rPr lang="ru-RU" sz="800" kern="1200" dirty="0" smtClean="0"/>
            <a:t> - 12</a:t>
          </a:r>
          <a:endParaRPr lang="ru-RU" sz="800" kern="1200" dirty="0"/>
        </a:p>
      </dsp:txBody>
      <dsp:txXfrm>
        <a:off x="5422725" y="4205002"/>
        <a:ext cx="1105257" cy="692204"/>
      </dsp:txXfrm>
    </dsp:sp>
    <dsp:sp modelId="{DDB20756-1677-4DD3-A93F-912DBEC79DFE}">
      <dsp:nvSpPr>
        <dsp:cNvPr id="0" name=""/>
        <dsp:cNvSpPr/>
      </dsp:nvSpPr>
      <dsp:spPr>
        <a:xfrm>
          <a:off x="2834146" y="386654"/>
          <a:ext cx="4381398" cy="4381398"/>
        </a:xfrm>
        <a:custGeom>
          <a:avLst/>
          <a:gdLst/>
          <a:ahLst/>
          <a:cxnLst/>
          <a:rect l="0" t="0" r="0" b="0"/>
          <a:pathLst>
            <a:path>
              <a:moveTo>
                <a:pt x="2544019" y="4352718"/>
              </a:moveTo>
              <a:arcTo wR="2190699" hR="2190699" stAng="4843121" swAng="1113758"/>
            </a:path>
          </a:pathLst>
        </a:custGeom>
        <a:noFill/>
        <a:ln w="9525" cap="rnd" cmpd="sng" algn="ctr">
          <a:solidFill>
            <a:schemeClr val="accent5">
              <a:hueOff val="10077129"/>
              <a:satOff val="-4709"/>
              <a:lumOff val="-5294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ED42E-CF69-4E22-A814-F9CCCE736FA9}">
      <dsp:nvSpPr>
        <dsp:cNvPr id="0" name=""/>
        <dsp:cNvSpPr/>
      </dsp:nvSpPr>
      <dsp:spPr>
        <a:xfrm>
          <a:off x="3484261" y="4167555"/>
          <a:ext cx="1180151" cy="767098"/>
        </a:xfrm>
        <a:prstGeom prst="roundRect">
          <a:avLst/>
        </a:prstGeom>
        <a:solidFill>
          <a:schemeClr val="accent5">
            <a:hueOff val="13436172"/>
            <a:satOff val="-6278"/>
            <a:lumOff val="-705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Институт археологии им. </a:t>
          </a:r>
          <a:r>
            <a:rPr lang="ru-RU" sz="800" kern="1200" dirty="0" err="1" smtClean="0"/>
            <a:t>А.Х</a:t>
          </a:r>
          <a:r>
            <a:rPr lang="ru-RU" sz="800" kern="1200" dirty="0" smtClean="0"/>
            <a:t>. </a:t>
          </a:r>
          <a:r>
            <a:rPr lang="ru-RU" sz="800" kern="1200" dirty="0" err="1" smtClean="0"/>
            <a:t>Маргулана</a:t>
          </a:r>
          <a:r>
            <a:rPr lang="ru-RU" sz="800" kern="1200" dirty="0" smtClean="0"/>
            <a:t> – 9</a:t>
          </a:r>
          <a:endParaRPr lang="ru-RU" sz="800" kern="1200" dirty="0"/>
        </a:p>
      </dsp:txBody>
      <dsp:txXfrm>
        <a:off x="3521708" y="4205002"/>
        <a:ext cx="1105257" cy="692204"/>
      </dsp:txXfrm>
    </dsp:sp>
    <dsp:sp modelId="{F25CE089-1BBA-4AD0-9E2F-9A43D63801F5}">
      <dsp:nvSpPr>
        <dsp:cNvPr id="0" name=""/>
        <dsp:cNvSpPr/>
      </dsp:nvSpPr>
      <dsp:spPr>
        <a:xfrm>
          <a:off x="2834146" y="386654"/>
          <a:ext cx="4381398" cy="4381398"/>
        </a:xfrm>
        <a:custGeom>
          <a:avLst/>
          <a:gdLst/>
          <a:ahLst/>
          <a:cxnLst/>
          <a:rect l="0" t="0" r="0" b="0"/>
          <a:pathLst>
            <a:path>
              <a:moveTo>
                <a:pt x="677548" y="3774851"/>
              </a:moveTo>
              <a:arcTo wR="2190699" hR="2190699" stAng="8021208" swAng="1359317"/>
            </a:path>
          </a:pathLst>
        </a:custGeom>
        <a:noFill/>
        <a:ln w="9525" cap="rnd" cmpd="sng" algn="ctr">
          <a:solidFill>
            <a:schemeClr val="accent5">
              <a:hueOff val="13436172"/>
              <a:satOff val="-6278"/>
              <a:lumOff val="-7058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E9227-D959-4909-B549-A6E61B0AA99C}">
      <dsp:nvSpPr>
        <dsp:cNvPr id="0" name=""/>
        <dsp:cNvSpPr/>
      </dsp:nvSpPr>
      <dsp:spPr>
        <a:xfrm>
          <a:off x="2298996" y="2681280"/>
          <a:ext cx="1180151" cy="767098"/>
        </a:xfrm>
        <a:prstGeom prst="roundRect">
          <a:avLst/>
        </a:prstGeom>
        <a:solidFill>
          <a:schemeClr val="accent5">
            <a:hueOff val="16795214"/>
            <a:satOff val="-7848"/>
            <a:lumOff val="-882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Институт философии, политологии и религиоведения – 8</a:t>
          </a:r>
          <a:endParaRPr lang="ru-RU" sz="800" kern="1200" dirty="0"/>
        </a:p>
      </dsp:txBody>
      <dsp:txXfrm>
        <a:off x="2336443" y="2718727"/>
        <a:ext cx="1105257" cy="692204"/>
      </dsp:txXfrm>
    </dsp:sp>
    <dsp:sp modelId="{9DF7FB1F-4C2F-4720-AED6-4CAE056B92B9}">
      <dsp:nvSpPr>
        <dsp:cNvPr id="0" name=""/>
        <dsp:cNvSpPr/>
      </dsp:nvSpPr>
      <dsp:spPr>
        <a:xfrm>
          <a:off x="2834146" y="386654"/>
          <a:ext cx="4381398" cy="4381398"/>
        </a:xfrm>
        <a:custGeom>
          <a:avLst/>
          <a:gdLst/>
          <a:ahLst/>
          <a:cxnLst/>
          <a:rect l="0" t="0" r="0" b="0"/>
          <a:pathLst>
            <a:path>
              <a:moveTo>
                <a:pt x="1967" y="2283533"/>
              </a:moveTo>
              <a:arcTo wR="2190699" hR="2190699" stAng="10654276" swAng="1726799"/>
            </a:path>
          </a:pathLst>
        </a:custGeom>
        <a:noFill/>
        <a:ln w="9525" cap="rnd" cmpd="sng" algn="ctr">
          <a:solidFill>
            <a:schemeClr val="accent5">
              <a:hueOff val="16795214"/>
              <a:satOff val="-7848"/>
              <a:lumOff val="-8823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2EC4-C30E-4C2E-B7FD-AA6B00CC1A07}">
      <dsp:nvSpPr>
        <dsp:cNvPr id="0" name=""/>
        <dsp:cNvSpPr/>
      </dsp:nvSpPr>
      <dsp:spPr>
        <a:xfrm>
          <a:off x="2722012" y="827925"/>
          <a:ext cx="1180151" cy="767098"/>
        </a:xfrm>
        <a:prstGeom prst="roundRect">
          <a:avLst/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Институт истории и этнологии им. </a:t>
          </a:r>
          <a:r>
            <a:rPr lang="ru-RU" sz="800" kern="1200" dirty="0" err="1" smtClean="0"/>
            <a:t>Ч.Ч</a:t>
          </a:r>
          <a:r>
            <a:rPr lang="ru-RU" sz="800" kern="1200" dirty="0" smtClean="0"/>
            <a:t>. Валиханова - 6</a:t>
          </a:r>
          <a:endParaRPr lang="ru-RU" sz="800" kern="1200" dirty="0"/>
        </a:p>
      </dsp:txBody>
      <dsp:txXfrm>
        <a:off x="2759459" y="865372"/>
        <a:ext cx="1105257" cy="692204"/>
      </dsp:txXfrm>
    </dsp:sp>
    <dsp:sp modelId="{97C4CC55-70DE-4CE6-8689-6C9B02972678}">
      <dsp:nvSpPr>
        <dsp:cNvPr id="0" name=""/>
        <dsp:cNvSpPr/>
      </dsp:nvSpPr>
      <dsp:spPr>
        <a:xfrm>
          <a:off x="2834146" y="386654"/>
          <a:ext cx="4381398" cy="4381398"/>
        </a:xfrm>
        <a:custGeom>
          <a:avLst/>
          <a:gdLst/>
          <a:ahLst/>
          <a:cxnLst/>
          <a:rect l="0" t="0" r="0" b="0"/>
          <a:pathLst>
            <a:path>
              <a:moveTo>
                <a:pt x="878614" y="436391"/>
              </a:moveTo>
              <a:arcTo wR="2190699" hR="2190699" stAng="13992383" swAng="1257309"/>
            </a:path>
          </a:pathLst>
        </a:custGeom>
        <a:noFill/>
        <a:ln w="9525" cap="rnd" cmpd="sng" algn="ctr">
          <a:solidFill>
            <a:schemeClr val="accent5">
              <a:hueOff val="20154258"/>
              <a:satOff val="-9417"/>
              <a:lumOff val="-10587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BAF42-B4CC-4BBD-9393-C1C3EC671641}">
      <dsp:nvSpPr>
        <dsp:cNvPr id="0" name=""/>
        <dsp:cNvSpPr/>
      </dsp:nvSpPr>
      <dsp:spPr>
        <a:xfrm>
          <a:off x="0" y="0"/>
          <a:ext cx="11495314" cy="192024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 2019 году было проведено 9 заседаний ННС по приоритетному направлению "Научные основы "Мәңгілік Ел (образование </a:t>
          </a:r>
          <a:r>
            <a:rPr lang="ru-RU" sz="2400" kern="1200" dirty="0" err="1" smtClean="0"/>
            <a:t>XXI</a:t>
          </a:r>
          <a:r>
            <a:rPr lang="ru-RU" sz="2400" kern="1200" dirty="0" smtClean="0"/>
            <a:t> века, фундаментальные и прикладные исследования в области гуманитарных наук)", на которых были рассмотрены следующие вопросы:</a:t>
          </a:r>
          <a:endParaRPr lang="ru-RU" sz="2400" kern="1200" dirty="0"/>
        </a:p>
      </dsp:txBody>
      <dsp:txXfrm>
        <a:off x="0" y="0"/>
        <a:ext cx="11495314" cy="1920240"/>
      </dsp:txXfrm>
    </dsp:sp>
    <dsp:sp modelId="{382A9425-30F2-4739-B89C-D82C93511E1C}">
      <dsp:nvSpPr>
        <dsp:cNvPr id="0" name=""/>
        <dsp:cNvSpPr/>
      </dsp:nvSpPr>
      <dsp:spPr>
        <a:xfrm>
          <a:off x="5612" y="1920240"/>
          <a:ext cx="3828029" cy="4032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1. </a:t>
          </a:r>
          <a:r>
            <a:rPr lang="ru-RU" sz="1000" b="1" kern="1200" dirty="0" smtClean="0"/>
            <a:t>Утверждение сумм на конкурс молодых ученых</a:t>
          </a: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Совет рекомендовал финансирование научных исследований для молодых ученых, в качестве научных руководителей проектов - 2020 - 3 млрд. тенге, 2021 - 3 млрд. тенге, 2022 - 3 млрд. тенге, всего - 9 млрд. тенге.</a:t>
          </a:r>
          <a:endParaRPr lang="ru-RU" sz="1000" kern="1200" dirty="0"/>
        </a:p>
      </dsp:txBody>
      <dsp:txXfrm>
        <a:off x="5612" y="1920240"/>
        <a:ext cx="3828029" cy="4032504"/>
      </dsp:txXfrm>
    </dsp:sp>
    <dsp:sp modelId="{C6667F13-311C-460E-98C8-CCB711581C8F}">
      <dsp:nvSpPr>
        <dsp:cNvPr id="0" name=""/>
        <dsp:cNvSpPr/>
      </dsp:nvSpPr>
      <dsp:spPr>
        <a:xfrm>
          <a:off x="3833642" y="1920240"/>
          <a:ext cx="3828029" cy="4032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2. Рассмотрение обращений, от частных и юридических лиц по одобрению или отклонению проектов и их обоснованности, замене научных руководителей, объемов выделенного финансирования, внесению изменений в календарные планы и т.п.</a:t>
          </a:r>
          <a:r>
            <a:rPr lang="ru-RU" sz="1000" b="1" i="1" kern="1200" dirty="0" smtClean="0"/>
            <a:t>, </a:t>
          </a:r>
          <a:r>
            <a:rPr lang="ru-RU" sz="1000" b="1" kern="1200" dirty="0" smtClean="0"/>
            <a:t>а также обращения от Фонда Науки по </a:t>
          </a:r>
          <a:r>
            <a:rPr lang="ru-RU" sz="1000" b="1" kern="1200" dirty="0" err="1" smtClean="0"/>
            <a:t>грантовому</a:t>
          </a:r>
          <a:r>
            <a:rPr lang="ru-RU" sz="1000" b="1" kern="1200" dirty="0" smtClean="0"/>
            <a:t> финансированию проектов коммерциализации результатов научной и (или) научно-технической деятельности </a:t>
          </a:r>
          <a:r>
            <a:rPr lang="ru-RU" sz="1000" b="1" i="1" kern="1200" dirty="0" smtClean="0"/>
            <a:t> </a:t>
          </a: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 </a:t>
          </a:r>
          <a:r>
            <a:rPr lang="kk-KZ" sz="1000" kern="1200" dirty="0" smtClean="0"/>
            <a:t>2019</a:t>
          </a:r>
          <a:r>
            <a:rPr lang="ru-RU" sz="1000" kern="1200" dirty="0" smtClean="0"/>
            <a:t> году ННС по приоритетному направлению "Научные основы "Мәңгілік Ел (образование </a:t>
          </a:r>
          <a:r>
            <a:rPr lang="ru-RU" sz="1000" kern="1200" dirty="0" err="1" smtClean="0"/>
            <a:t>XXI</a:t>
          </a:r>
          <a:r>
            <a:rPr lang="ru-RU" sz="1000" kern="1200" dirty="0" smtClean="0"/>
            <a:t> века, фундаментальные и прикладные исследования в области гуманитарных наук)" было рассмотрено 104 обращения.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Основные вопросы рассмотренных обращений были связаны с  недостаточными объемами финансирования, назначением нового научного руководителя, внесением изменений в календарные планы, корректировкой сметы расходов, перераспределении средств между статьями расходов, и т.д. </a:t>
          </a:r>
          <a:endParaRPr lang="ru-RU" sz="1000" kern="1200" dirty="0"/>
        </a:p>
      </dsp:txBody>
      <dsp:txXfrm>
        <a:off x="3833642" y="1920240"/>
        <a:ext cx="3828029" cy="4032504"/>
      </dsp:txXfrm>
    </dsp:sp>
    <dsp:sp modelId="{4C8D7713-4613-4056-90E7-AD4A8258E459}">
      <dsp:nvSpPr>
        <dsp:cNvPr id="0" name=""/>
        <dsp:cNvSpPr/>
      </dsp:nvSpPr>
      <dsp:spPr>
        <a:xfrm>
          <a:off x="7661671" y="1920240"/>
          <a:ext cx="3828029" cy="4032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3. </a:t>
          </a:r>
          <a:r>
            <a:rPr lang="ru-RU" sz="1000" b="1" kern="1200" dirty="0" smtClean="0"/>
            <a:t>Мониторинг хода реализации и результативности научных, научно-технических проектов и программ (подпрограмм) на 2018-2020 гг.</a:t>
          </a: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 23 сентября по 31 октября 2019 года комиссией, состоящей из группы научных и финансовых экспертов, возглавляемой членами ННС по приоритетному направлению "Научные основы "Мәңгілік Ел (образование </a:t>
          </a:r>
          <a:r>
            <a:rPr lang="ru-RU" sz="1000" kern="1200" dirty="0" err="1" smtClean="0"/>
            <a:t>XXI</a:t>
          </a:r>
          <a:r>
            <a:rPr lang="ru-RU" sz="1000" kern="1200" dirty="0" smtClean="0"/>
            <a:t> века, фундаментальные и прикладные исследования в области гуманитарных наук)" проведен мониторинг хода реализации научных, научно-технических проектов и программ (подпрограмм) по </a:t>
          </a:r>
          <a:r>
            <a:rPr lang="ru-RU" sz="1000" kern="1200" dirty="0" err="1" smtClean="0"/>
            <a:t>ГФ</a:t>
          </a:r>
          <a:r>
            <a:rPr lang="ru-RU" sz="1000" kern="1200" dirty="0" smtClean="0"/>
            <a:t> и ПЦФ за 8 месяцев 2019 года.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 ходе реализации мониторинга проведена оценка соответствия выполненных работ календарным планам и обоснованность расходования средств финансирования по принятым обязательствам (согласно заключенным договорам и календарным планам к договорам за 1 год и 9 месяцев 2019).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Проведен мониторинг хода реализации и результативности исследовании 35 проектов по </a:t>
          </a:r>
          <a:r>
            <a:rPr lang="ru-RU" sz="1000" kern="1200" dirty="0" err="1" smtClean="0"/>
            <a:t>ГФ</a:t>
          </a:r>
          <a:r>
            <a:rPr lang="ru-RU" sz="1000" kern="1200" dirty="0" smtClean="0"/>
            <a:t> и 11 научных и научно-технических программ по ПЦФ.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Мониторинг проведен строго в соответствии с Положением о мониторинге хода реализации и результативности научных и научно-технических проектов и программ согласно Методическим рекомендациям по мониторингу Комитета науки МОН РК.</a:t>
          </a:r>
          <a:endParaRPr lang="ru-RU" sz="1000" kern="1200" dirty="0"/>
        </a:p>
      </dsp:txBody>
      <dsp:txXfrm>
        <a:off x="7661671" y="1920240"/>
        <a:ext cx="3828029" cy="4032504"/>
      </dsp:txXfrm>
    </dsp:sp>
    <dsp:sp modelId="{E4ACBBE5-1D15-4C20-9109-0958B728074E}">
      <dsp:nvSpPr>
        <dsp:cNvPr id="0" name=""/>
        <dsp:cNvSpPr/>
      </dsp:nvSpPr>
      <dsp:spPr>
        <a:xfrm>
          <a:off x="0" y="5952744"/>
          <a:ext cx="11495314" cy="448056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38288-0EE2-4964-8891-BA7CC94330E6}">
      <dsp:nvSpPr>
        <dsp:cNvPr id="0" name=""/>
        <dsp:cNvSpPr/>
      </dsp:nvSpPr>
      <dsp:spPr>
        <a:xfrm>
          <a:off x="4165996" y="1755080"/>
          <a:ext cx="394296" cy="1615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313"/>
              </a:lnTo>
              <a:lnTo>
                <a:pt x="394296" y="1615313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364C741-41E0-46BE-B50A-C39F3CC7F612}">
      <dsp:nvSpPr>
        <dsp:cNvPr id="0" name=""/>
        <dsp:cNvSpPr/>
      </dsp:nvSpPr>
      <dsp:spPr>
        <a:xfrm>
          <a:off x="3823158" y="1755080"/>
          <a:ext cx="342837" cy="1615313"/>
        </a:xfrm>
        <a:custGeom>
          <a:avLst/>
          <a:gdLst/>
          <a:ahLst/>
          <a:cxnLst/>
          <a:rect l="0" t="0" r="0" b="0"/>
          <a:pathLst>
            <a:path>
              <a:moveTo>
                <a:pt x="342837" y="0"/>
              </a:moveTo>
              <a:lnTo>
                <a:pt x="342837" y="1615313"/>
              </a:lnTo>
              <a:lnTo>
                <a:pt x="0" y="1615313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1847DDC-9569-4562-8646-0FAD3095EA20}">
      <dsp:nvSpPr>
        <dsp:cNvPr id="0" name=""/>
        <dsp:cNvSpPr/>
      </dsp:nvSpPr>
      <dsp:spPr>
        <a:xfrm>
          <a:off x="2410915" y="0"/>
          <a:ext cx="3510160" cy="17550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том числе</a:t>
          </a:r>
          <a:endParaRPr lang="ru-RU" sz="1600" kern="1200" dirty="0"/>
        </a:p>
      </dsp:txBody>
      <dsp:txXfrm>
        <a:off x="2410915" y="0"/>
        <a:ext cx="3510160" cy="1755080"/>
      </dsp:txXfrm>
    </dsp:sp>
    <dsp:sp modelId="{C87E8E9A-ECEC-412B-B879-D4124871777A}">
      <dsp:nvSpPr>
        <dsp:cNvPr id="0" name=""/>
        <dsp:cNvSpPr/>
      </dsp:nvSpPr>
      <dsp:spPr>
        <a:xfrm>
          <a:off x="312997" y="2492853"/>
          <a:ext cx="3510160" cy="17550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рамках ПЦФ было рассмотрено 11 промежуточных отчетов. Администратором программ являлся МОН РК (1 программа была не рекомендована к дальнейшему финансированию)</a:t>
          </a:r>
          <a:endParaRPr lang="ru-RU" sz="1600" kern="1200" dirty="0"/>
        </a:p>
      </dsp:txBody>
      <dsp:txXfrm>
        <a:off x="312997" y="2492853"/>
        <a:ext cx="3510160" cy="1755080"/>
      </dsp:txXfrm>
    </dsp:sp>
    <dsp:sp modelId="{F2B488CB-F1DF-4B03-AC52-36E3559557FA}">
      <dsp:nvSpPr>
        <dsp:cNvPr id="0" name=""/>
        <dsp:cNvSpPr/>
      </dsp:nvSpPr>
      <dsp:spPr>
        <a:xfrm>
          <a:off x="4560292" y="2492853"/>
          <a:ext cx="3510160" cy="17550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рамках </a:t>
          </a:r>
          <a:r>
            <a:rPr lang="ru-RU" sz="1600" kern="1200" dirty="0" err="1" smtClean="0"/>
            <a:t>ГФ</a:t>
          </a:r>
          <a:r>
            <a:rPr lang="ru-RU" sz="1600" kern="1200" dirty="0" smtClean="0"/>
            <a:t> было рассмотрено 219 промежуточных отчетов. (1 проект был не одобрен к дальнейшему финансированию) </a:t>
          </a:r>
          <a:endParaRPr lang="ru-RU" sz="1600" kern="1200" dirty="0"/>
        </a:p>
      </dsp:txBody>
      <dsp:txXfrm>
        <a:off x="4560292" y="2492853"/>
        <a:ext cx="3510160" cy="1755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FBB88-347F-460B-9328-E31C4938277E}">
      <dsp:nvSpPr>
        <dsp:cNvPr id="0" name=""/>
        <dsp:cNvSpPr/>
      </dsp:nvSpPr>
      <dsp:spPr>
        <a:xfrm>
          <a:off x="0" y="4156125"/>
          <a:ext cx="11530146" cy="136413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Фундаментальные, прикладные, междисциплинарные исследования в области гуманитарных наук:</a:t>
          </a:r>
          <a:endParaRPr lang="ru-RU" sz="1700" kern="1200"/>
        </a:p>
      </dsp:txBody>
      <dsp:txXfrm>
        <a:off x="0" y="4156125"/>
        <a:ext cx="11530146" cy="736631"/>
      </dsp:txXfrm>
    </dsp:sp>
    <dsp:sp modelId="{B63C2BD8-41A0-4ECD-8E01-1B39AF738B2F}">
      <dsp:nvSpPr>
        <dsp:cNvPr id="0" name=""/>
        <dsp:cNvSpPr/>
      </dsp:nvSpPr>
      <dsp:spPr>
        <a:xfrm>
          <a:off x="5629" y="4865475"/>
          <a:ext cx="1919814" cy="6275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3.1. Новое гуманитарное знание. Синергетические исследования в области гуманитарных наук.								</a:t>
          </a:r>
          <a:endParaRPr lang="ru-RU" sz="800" kern="1200"/>
        </a:p>
      </dsp:txBody>
      <dsp:txXfrm>
        <a:off x="5629" y="4865475"/>
        <a:ext cx="1919814" cy="627501"/>
      </dsp:txXfrm>
    </dsp:sp>
    <dsp:sp modelId="{ECE73219-5146-4273-AF74-BA136F587E70}">
      <dsp:nvSpPr>
        <dsp:cNvPr id="0" name=""/>
        <dsp:cNvSpPr/>
      </dsp:nvSpPr>
      <dsp:spPr>
        <a:xfrm>
          <a:off x="1925444" y="4865475"/>
          <a:ext cx="1919814" cy="6275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3333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3.1. Туған жер. Общенациональное единство, мир и согласие.			</a:t>
          </a:r>
          <a:endParaRPr lang="ru-RU" sz="800" kern="1200"/>
        </a:p>
      </dsp:txBody>
      <dsp:txXfrm>
        <a:off x="1925444" y="4865475"/>
        <a:ext cx="1919814" cy="627501"/>
      </dsp:txXfrm>
    </dsp:sp>
    <dsp:sp modelId="{453A91DB-873A-487B-A2DE-0C6B781889E8}">
      <dsp:nvSpPr>
        <dsp:cNvPr id="0" name=""/>
        <dsp:cNvSpPr/>
      </dsp:nvSpPr>
      <dsp:spPr>
        <a:xfrm>
          <a:off x="3845258" y="4865475"/>
          <a:ext cx="1919814" cy="6275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6667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3.2. Духовные святыни Казахстана. Сакральная география Казахстана.	</a:t>
          </a:r>
          <a:endParaRPr lang="ru-RU" sz="800" kern="1200"/>
        </a:p>
      </dsp:txBody>
      <dsp:txXfrm>
        <a:off x="3845258" y="4865475"/>
        <a:ext cx="1919814" cy="627501"/>
      </dsp:txXfrm>
    </dsp:sp>
    <dsp:sp modelId="{56E18065-9B98-4EA3-A095-F50F3DB1D746}">
      <dsp:nvSpPr>
        <dsp:cNvPr id="0" name=""/>
        <dsp:cNvSpPr/>
      </dsp:nvSpPr>
      <dsp:spPr>
        <a:xfrm>
          <a:off x="5765073" y="4865475"/>
          <a:ext cx="1919814" cy="6275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000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3.4 Общность истории и культуры, литературы и языка, традиций и ценностей в условиях модернизации общества</a:t>
          </a:r>
          <a:endParaRPr lang="ru-RU" sz="800" kern="1200"/>
        </a:p>
      </dsp:txBody>
      <dsp:txXfrm>
        <a:off x="5765073" y="4865475"/>
        <a:ext cx="1919814" cy="627501"/>
      </dsp:txXfrm>
    </dsp:sp>
    <dsp:sp modelId="{D72F3657-A6FA-4DD4-80E3-422E396BCADB}">
      <dsp:nvSpPr>
        <dsp:cNvPr id="0" name=""/>
        <dsp:cNvSpPr/>
      </dsp:nvSpPr>
      <dsp:spPr>
        <a:xfrm>
          <a:off x="7684888" y="4865475"/>
          <a:ext cx="1919814" cy="6275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3333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3.5 Семь граней Великой степи: наследие и истокиф духовной модернизации общества								</a:t>
          </a:r>
          <a:endParaRPr lang="ru-RU" sz="800" kern="1200"/>
        </a:p>
      </dsp:txBody>
      <dsp:txXfrm>
        <a:off x="7684888" y="4865475"/>
        <a:ext cx="1919814" cy="627501"/>
      </dsp:txXfrm>
    </dsp:sp>
    <dsp:sp modelId="{6200DDDC-BC74-4CDF-9E05-41FAC1C3013D}">
      <dsp:nvSpPr>
        <dsp:cNvPr id="0" name=""/>
        <dsp:cNvSpPr/>
      </dsp:nvSpPr>
      <dsp:spPr>
        <a:xfrm>
          <a:off x="9604702" y="4865475"/>
          <a:ext cx="1919814" cy="6275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6667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3.6 Абаеведение. Творческое наследие Абая в системе современного общественного гуманитарного знания.</a:t>
          </a:r>
          <a:endParaRPr lang="ru-RU" sz="800" kern="1200"/>
        </a:p>
      </dsp:txBody>
      <dsp:txXfrm>
        <a:off x="9604702" y="4865475"/>
        <a:ext cx="1919814" cy="627501"/>
      </dsp:txXfrm>
    </dsp:sp>
    <dsp:sp modelId="{97A45000-301C-4BF6-82D1-7E69C850B661}">
      <dsp:nvSpPr>
        <dsp:cNvPr id="0" name=""/>
        <dsp:cNvSpPr/>
      </dsp:nvSpPr>
      <dsp:spPr>
        <a:xfrm rot="10800000">
          <a:off x="0" y="2078550"/>
          <a:ext cx="11530146" cy="2098036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Фундаментальные, прикладные, междисциплинарные исследования проблем образования, науки, культуры и спорта в </a:t>
          </a:r>
          <a:r>
            <a:rPr lang="ru-RU" sz="1700" b="1" kern="1200" dirty="0" err="1" smtClean="0"/>
            <a:t>XXI</a:t>
          </a:r>
          <a:r>
            <a:rPr lang="ru-RU" sz="1700" b="1" kern="1200" dirty="0" smtClean="0"/>
            <a:t> веке: </a:t>
          </a:r>
          <a:endParaRPr lang="ru-RU" sz="1700" kern="1200" dirty="0"/>
        </a:p>
      </dsp:txBody>
      <dsp:txXfrm rot="-10800000">
        <a:off x="0" y="2078550"/>
        <a:ext cx="11530146" cy="736410"/>
      </dsp:txXfrm>
    </dsp:sp>
    <dsp:sp modelId="{23596B61-85E3-49A3-AE94-A04233D5B37D}">
      <dsp:nvSpPr>
        <dsp:cNvPr id="0" name=""/>
        <dsp:cNvSpPr/>
      </dsp:nvSpPr>
      <dsp:spPr>
        <a:xfrm>
          <a:off x="5629" y="2814961"/>
          <a:ext cx="3839629" cy="6273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000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2.1. Исследования в области модернизации образования и науки</a:t>
          </a:r>
          <a:endParaRPr lang="ru-RU" sz="800" kern="1200"/>
        </a:p>
      </dsp:txBody>
      <dsp:txXfrm>
        <a:off x="5629" y="2814961"/>
        <a:ext cx="3839629" cy="627313"/>
      </dsp:txXfrm>
    </dsp:sp>
    <dsp:sp modelId="{1E2D3866-1B01-4B9C-BD09-14E281E2BACA}">
      <dsp:nvSpPr>
        <dsp:cNvPr id="0" name=""/>
        <dsp:cNvSpPr/>
      </dsp:nvSpPr>
      <dsp:spPr>
        <a:xfrm>
          <a:off x="3845258" y="2814961"/>
          <a:ext cx="3839629" cy="6273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3333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2.2. Культурное наследие и современная культура Казахстана в глобальном мире								</a:t>
          </a:r>
          <a:endParaRPr lang="ru-RU" sz="800" kern="1200"/>
        </a:p>
      </dsp:txBody>
      <dsp:txXfrm>
        <a:off x="3845258" y="2814961"/>
        <a:ext cx="3839629" cy="627313"/>
      </dsp:txXfrm>
    </dsp:sp>
    <dsp:sp modelId="{C5C97C80-0CAD-4AD4-A0C9-516DC1AADDC9}">
      <dsp:nvSpPr>
        <dsp:cNvPr id="0" name=""/>
        <dsp:cNvSpPr/>
      </dsp:nvSpPr>
      <dsp:spPr>
        <a:xfrm>
          <a:off x="7684888" y="2814961"/>
          <a:ext cx="3839629" cy="6273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6667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2.3. Исследования в области физической культуры и спорта</a:t>
          </a:r>
          <a:r>
            <a:rPr lang="ru-RU" sz="800" b="1" kern="1200" smtClean="0"/>
            <a:t>	</a:t>
          </a:r>
          <a:endParaRPr lang="ru-RU" sz="800" kern="1200"/>
        </a:p>
      </dsp:txBody>
      <dsp:txXfrm>
        <a:off x="7684888" y="2814961"/>
        <a:ext cx="3839629" cy="627313"/>
      </dsp:txXfrm>
    </dsp:sp>
    <dsp:sp modelId="{A3DD7F83-146F-40C0-A1C8-6AFCEB918AC9}">
      <dsp:nvSpPr>
        <dsp:cNvPr id="0" name=""/>
        <dsp:cNvSpPr/>
      </dsp:nvSpPr>
      <dsp:spPr>
        <a:xfrm rot="10800000">
          <a:off x="0" y="975"/>
          <a:ext cx="11530146" cy="2098036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Фундаментальные, прикладные междисциплинарные исследования   в области общественных наук:</a:t>
          </a:r>
          <a:endParaRPr lang="ru-RU" sz="1700" kern="1200" dirty="0"/>
        </a:p>
      </dsp:txBody>
      <dsp:txXfrm rot="-10800000">
        <a:off x="0" y="975"/>
        <a:ext cx="11530146" cy="736410"/>
      </dsp:txXfrm>
    </dsp:sp>
    <dsp:sp modelId="{4D29D5AF-B109-42E4-930F-501ADB6A3ECC}">
      <dsp:nvSpPr>
        <dsp:cNvPr id="0" name=""/>
        <dsp:cNvSpPr/>
      </dsp:nvSpPr>
      <dsp:spPr>
        <a:xfrm>
          <a:off x="0" y="737386"/>
          <a:ext cx="2882536" cy="6273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3000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1.1. Исследование актуальных экономических, институциональных проблем устойчивого развития и технологической модернизации экономики, Индустрии 4.0, предпринимательства. 						</a:t>
          </a:r>
          <a:endParaRPr lang="ru-RU" sz="800" kern="1200" dirty="0"/>
        </a:p>
      </dsp:txBody>
      <dsp:txXfrm>
        <a:off x="0" y="737386"/>
        <a:ext cx="2882536" cy="627313"/>
      </dsp:txXfrm>
    </dsp:sp>
    <dsp:sp modelId="{1E2947F4-F3A0-4DD3-89A0-6A25CF3BFB7A}">
      <dsp:nvSpPr>
        <dsp:cNvPr id="0" name=""/>
        <dsp:cNvSpPr/>
      </dsp:nvSpPr>
      <dsp:spPr>
        <a:xfrm>
          <a:off x="2882536" y="737386"/>
          <a:ext cx="2882536" cy="6273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33333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1.2. Исследование в области социальной модернизации, демографии, человеческого потенциала, рынка труда и трудовых отношений</a:t>
          </a:r>
          <a:endParaRPr lang="ru-RU" sz="800" kern="1200" dirty="0"/>
        </a:p>
      </dsp:txBody>
      <dsp:txXfrm>
        <a:off x="2882536" y="737386"/>
        <a:ext cx="2882536" cy="627313"/>
      </dsp:txXfrm>
    </dsp:sp>
    <dsp:sp modelId="{7077D79E-D226-4C06-8F7D-F01D08CF4CFF}">
      <dsp:nvSpPr>
        <dsp:cNvPr id="0" name=""/>
        <dsp:cNvSpPr/>
      </dsp:nvSpPr>
      <dsp:spPr>
        <a:xfrm>
          <a:off x="5765073" y="737386"/>
          <a:ext cx="2882536" cy="6273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36667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1.3. Исследования в области социологии, права, политики и институциональной модернизации</a:t>
          </a:r>
          <a:endParaRPr lang="ru-RU" sz="800" kern="1200"/>
        </a:p>
      </dsp:txBody>
      <dsp:txXfrm>
        <a:off x="5765073" y="737386"/>
        <a:ext cx="2882536" cy="627313"/>
      </dsp:txXfrm>
    </dsp:sp>
    <dsp:sp modelId="{40FFA922-3A09-4806-A96F-BA5872DA1817}">
      <dsp:nvSpPr>
        <dsp:cNvPr id="0" name=""/>
        <dsp:cNvSpPr/>
      </dsp:nvSpPr>
      <dsp:spPr>
        <a:xfrm>
          <a:off x="8647610" y="737386"/>
          <a:ext cx="2882536" cy="6273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1.4. Исследование актуальных проблем современных международных отношений, глобальных и региональных геополитических, геоэкономических процессов</a:t>
          </a:r>
          <a:r>
            <a:rPr lang="ru-RU" sz="800" b="1" kern="1200" smtClean="0"/>
            <a:t>	</a:t>
          </a:r>
          <a:endParaRPr lang="ru-RU" sz="800" kern="1200"/>
        </a:p>
      </dsp:txBody>
      <dsp:txXfrm>
        <a:off x="8647610" y="737386"/>
        <a:ext cx="2882536" cy="6273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D5C03-57BF-4761-89CD-4A6D9B658CFF}">
      <dsp:nvSpPr>
        <dsp:cNvPr id="0" name=""/>
        <dsp:cNvSpPr/>
      </dsp:nvSpPr>
      <dsp:spPr>
        <a:xfrm>
          <a:off x="0" y="4339676"/>
          <a:ext cx="11850188" cy="1424378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Фундаментальные, прикладные, междисциплинарные исследования в области гуманитарных наук</a:t>
          </a:r>
          <a:endParaRPr lang="ru-RU" sz="1800" kern="1200" dirty="0"/>
        </a:p>
      </dsp:txBody>
      <dsp:txXfrm>
        <a:off x="0" y="4339676"/>
        <a:ext cx="11850188" cy="769164"/>
      </dsp:txXfrm>
    </dsp:sp>
    <dsp:sp modelId="{51B3FA3A-5FB1-403A-ACE4-FCC43638156D}">
      <dsp:nvSpPr>
        <dsp:cNvPr id="0" name=""/>
        <dsp:cNvSpPr/>
      </dsp:nvSpPr>
      <dsp:spPr>
        <a:xfrm>
          <a:off x="1446" y="5080353"/>
          <a:ext cx="1692470" cy="655214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5.3.1 Рухани жаңғыру және Ұлы даланың жеті қыры	</a:t>
          </a:r>
          <a:endParaRPr lang="ru-RU" sz="800" kern="1200"/>
        </a:p>
      </dsp:txBody>
      <dsp:txXfrm>
        <a:off x="1446" y="5080353"/>
        <a:ext cx="1692470" cy="655214"/>
      </dsp:txXfrm>
    </dsp:sp>
    <dsp:sp modelId="{E26D8B47-1B46-44EB-B3D7-8B4FEE609941}">
      <dsp:nvSpPr>
        <dsp:cNvPr id="0" name=""/>
        <dsp:cNvSpPr/>
      </dsp:nvSpPr>
      <dsp:spPr>
        <a:xfrm>
          <a:off x="1693917" y="5080353"/>
          <a:ext cx="1692470" cy="655214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5.3.2 Новое гуманитарное знание. Синергетические исследования в области гуманитарных наук	</a:t>
          </a:r>
          <a:endParaRPr lang="ru-RU" sz="800" kern="1200"/>
        </a:p>
      </dsp:txBody>
      <dsp:txXfrm>
        <a:off x="1693917" y="5080353"/>
        <a:ext cx="1692470" cy="655214"/>
      </dsp:txXfrm>
    </dsp:sp>
    <dsp:sp modelId="{F2D9B65B-5EE5-4481-BF9D-C4E0C21D4647}">
      <dsp:nvSpPr>
        <dsp:cNvPr id="0" name=""/>
        <dsp:cNvSpPr/>
      </dsp:nvSpPr>
      <dsp:spPr>
        <a:xfrm>
          <a:off x="3386387" y="5080353"/>
          <a:ext cx="1692470" cy="655214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5.3.3 Туған жер. Общенациональное единство, мир, 	</a:t>
          </a:r>
          <a:endParaRPr lang="ru-RU" sz="800" kern="1200"/>
        </a:p>
      </dsp:txBody>
      <dsp:txXfrm>
        <a:off x="3386387" y="5080353"/>
        <a:ext cx="1692470" cy="655214"/>
      </dsp:txXfrm>
    </dsp:sp>
    <dsp:sp modelId="{7311714E-FA36-42D2-BD08-F8A780D449E7}">
      <dsp:nvSpPr>
        <dsp:cNvPr id="0" name=""/>
        <dsp:cNvSpPr/>
      </dsp:nvSpPr>
      <dsp:spPr>
        <a:xfrm>
          <a:off x="5078858" y="5080353"/>
          <a:ext cx="1692470" cy="655214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5.3.4 Духовные святыни Казахстана. Сакральная география Казахстана	</a:t>
          </a:r>
          <a:endParaRPr lang="ru-RU" sz="800" kern="1200"/>
        </a:p>
      </dsp:txBody>
      <dsp:txXfrm>
        <a:off x="5078858" y="5080353"/>
        <a:ext cx="1692470" cy="655214"/>
      </dsp:txXfrm>
    </dsp:sp>
    <dsp:sp modelId="{EF3A3F47-85C0-4ABF-837C-401496774090}">
      <dsp:nvSpPr>
        <dsp:cNvPr id="0" name=""/>
        <dsp:cNvSpPr/>
      </dsp:nvSpPr>
      <dsp:spPr>
        <a:xfrm>
          <a:off x="6771329" y="5080353"/>
          <a:ext cx="1692470" cy="655214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5.3.5 Историко-культурное наследие и духовные ценности Казахстана</a:t>
          </a:r>
          <a:endParaRPr lang="ru-RU" sz="800" kern="1200"/>
        </a:p>
      </dsp:txBody>
      <dsp:txXfrm>
        <a:off x="6771329" y="5080353"/>
        <a:ext cx="1692470" cy="655214"/>
      </dsp:txXfrm>
    </dsp:sp>
    <dsp:sp modelId="{776E3F33-92EE-4696-A39D-D395578BF03E}">
      <dsp:nvSpPr>
        <dsp:cNvPr id="0" name=""/>
        <dsp:cNvSpPr/>
      </dsp:nvSpPr>
      <dsp:spPr>
        <a:xfrm>
          <a:off x="8463800" y="5080353"/>
          <a:ext cx="1692470" cy="655214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5.3.6 Общность истории и культуры, литературы и языка, традиций и ценностей</a:t>
          </a:r>
          <a:endParaRPr lang="ru-RU" sz="800" kern="1200"/>
        </a:p>
      </dsp:txBody>
      <dsp:txXfrm>
        <a:off x="8463800" y="5080353"/>
        <a:ext cx="1692470" cy="655214"/>
      </dsp:txXfrm>
    </dsp:sp>
    <dsp:sp modelId="{8358B778-D3EE-41FB-ABCA-1315EBF46D34}">
      <dsp:nvSpPr>
        <dsp:cNvPr id="0" name=""/>
        <dsp:cNvSpPr/>
      </dsp:nvSpPr>
      <dsp:spPr>
        <a:xfrm>
          <a:off x="10156270" y="5080353"/>
          <a:ext cx="1692470" cy="655214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5.3.7. </a:t>
          </a:r>
          <a:r>
            <a:rPr lang="ru-RU" sz="800" kern="1200" dirty="0" err="1" smtClean="0"/>
            <a:t>Абаеведение</a:t>
          </a:r>
          <a:r>
            <a:rPr lang="ru-RU" sz="800" kern="1200" dirty="0" smtClean="0"/>
            <a:t>. Творческое наследие Абая</a:t>
          </a:r>
          <a:r>
            <a:rPr lang="ru-RU" sz="800" b="1" kern="1200" dirty="0" smtClean="0"/>
            <a:t> </a:t>
          </a:r>
          <a:r>
            <a:rPr lang="ru-RU" sz="800" kern="1200" dirty="0" smtClean="0"/>
            <a:t>в системе современного общественно-гуманитарного знания</a:t>
          </a:r>
          <a:endParaRPr lang="ru-RU" sz="800" kern="1200" dirty="0"/>
        </a:p>
      </dsp:txBody>
      <dsp:txXfrm>
        <a:off x="10156270" y="5080353"/>
        <a:ext cx="1692470" cy="655214"/>
      </dsp:txXfrm>
    </dsp:sp>
    <dsp:sp modelId="{ACF6B1F7-522D-43DF-8A6A-4727BFAE24A5}">
      <dsp:nvSpPr>
        <dsp:cNvPr id="0" name=""/>
        <dsp:cNvSpPr/>
      </dsp:nvSpPr>
      <dsp:spPr>
        <a:xfrm rot="10800000">
          <a:off x="0" y="2170347"/>
          <a:ext cx="11850188" cy="2190694"/>
        </a:xfrm>
        <a:prstGeom prst="upArrowCallout">
          <a:avLst/>
        </a:prstGeom>
        <a:gradFill rotWithShape="0">
          <a:gsLst>
            <a:gs pos="0">
              <a:schemeClr val="accent1">
                <a:shade val="50000"/>
                <a:hueOff val="486838"/>
                <a:satOff val="-56741"/>
                <a:lumOff val="38888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shade val="50000"/>
                <a:hueOff val="486838"/>
                <a:satOff val="-56741"/>
                <a:lumOff val="38888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Фундаментальные, прикладные и междисциплинарные исследования в области образования, науки, культуры и спорта в </a:t>
          </a:r>
          <a:r>
            <a:rPr lang="ru-RU" sz="1800" b="1" kern="1200" dirty="0" err="1" smtClean="0"/>
            <a:t>XXI</a:t>
          </a:r>
          <a:r>
            <a:rPr lang="ru-RU" sz="1800" b="1" kern="1200" dirty="0" smtClean="0"/>
            <a:t> веке</a:t>
          </a:r>
          <a:endParaRPr lang="ru-RU" sz="1800" kern="1200" dirty="0"/>
        </a:p>
      </dsp:txBody>
      <dsp:txXfrm rot="-10800000">
        <a:off x="0" y="2170347"/>
        <a:ext cx="11850188" cy="768933"/>
      </dsp:txXfrm>
    </dsp:sp>
    <dsp:sp modelId="{4FCC7685-0C71-4D11-B3EF-3A20A2E86575}">
      <dsp:nvSpPr>
        <dsp:cNvPr id="0" name=""/>
        <dsp:cNvSpPr/>
      </dsp:nvSpPr>
      <dsp:spPr>
        <a:xfrm>
          <a:off x="5786" y="2939281"/>
          <a:ext cx="3946205" cy="655017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5.2.1 Новые тренды в формировании современных научных, образовательных концепций	</a:t>
          </a:r>
          <a:endParaRPr lang="ru-RU" sz="800" kern="1200"/>
        </a:p>
      </dsp:txBody>
      <dsp:txXfrm>
        <a:off x="5786" y="2939281"/>
        <a:ext cx="3946205" cy="655017"/>
      </dsp:txXfrm>
    </dsp:sp>
    <dsp:sp modelId="{43BD1E2B-AF16-4B11-AE5B-49D617439489}">
      <dsp:nvSpPr>
        <dsp:cNvPr id="0" name=""/>
        <dsp:cNvSpPr/>
      </dsp:nvSpPr>
      <dsp:spPr>
        <a:xfrm>
          <a:off x="3951991" y="2939281"/>
          <a:ext cx="3946205" cy="655017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5.2.2 Культурное наследие и современная культура Казахстана в глобальном мире	</a:t>
          </a:r>
          <a:endParaRPr lang="ru-RU" sz="800" kern="1200"/>
        </a:p>
      </dsp:txBody>
      <dsp:txXfrm>
        <a:off x="3951991" y="2939281"/>
        <a:ext cx="3946205" cy="655017"/>
      </dsp:txXfrm>
    </dsp:sp>
    <dsp:sp modelId="{256A7070-529B-4500-87C5-437DF07F1889}">
      <dsp:nvSpPr>
        <dsp:cNvPr id="0" name=""/>
        <dsp:cNvSpPr/>
      </dsp:nvSpPr>
      <dsp:spPr>
        <a:xfrm>
          <a:off x="7898196" y="2939281"/>
          <a:ext cx="3946205" cy="655017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5.2.3. Исследования в области физической культуры и спорта	</a:t>
          </a:r>
          <a:endParaRPr lang="ru-RU" sz="800" kern="1200"/>
        </a:p>
      </dsp:txBody>
      <dsp:txXfrm>
        <a:off x="7898196" y="2939281"/>
        <a:ext cx="3946205" cy="655017"/>
      </dsp:txXfrm>
    </dsp:sp>
    <dsp:sp modelId="{04F70002-5DCF-43A8-BD33-E65F83856DA1}">
      <dsp:nvSpPr>
        <dsp:cNvPr id="0" name=""/>
        <dsp:cNvSpPr/>
      </dsp:nvSpPr>
      <dsp:spPr>
        <a:xfrm rot="10800000">
          <a:off x="0" y="0"/>
          <a:ext cx="11850188" cy="2190694"/>
        </a:xfrm>
        <a:prstGeom prst="upArrowCallout">
          <a:avLst/>
        </a:prstGeom>
        <a:gradFill rotWithShape="0">
          <a:gsLst>
            <a:gs pos="0">
              <a:schemeClr val="accent1">
                <a:shade val="50000"/>
                <a:hueOff val="486838"/>
                <a:satOff val="-56741"/>
                <a:lumOff val="38888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shade val="50000"/>
                <a:hueOff val="486838"/>
                <a:satOff val="-56741"/>
                <a:lumOff val="38888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   Фундаментальные, прикладные, междисциплинарные исследования в области общественных наук:</a:t>
          </a:r>
          <a:endParaRPr lang="ru-RU" sz="1800" kern="1200" dirty="0"/>
        </a:p>
      </dsp:txBody>
      <dsp:txXfrm rot="-10800000">
        <a:off x="0" y="0"/>
        <a:ext cx="11850188" cy="768933"/>
      </dsp:txXfrm>
    </dsp:sp>
    <dsp:sp modelId="{6DDF425B-AE5F-404F-A251-217EAB9155A2}">
      <dsp:nvSpPr>
        <dsp:cNvPr id="0" name=""/>
        <dsp:cNvSpPr/>
      </dsp:nvSpPr>
      <dsp:spPr>
        <a:xfrm>
          <a:off x="0" y="769952"/>
          <a:ext cx="2962547" cy="655017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5.1.1. Исследование актуальных экономических, институциональных проблем устойчивого развития и технологической модернизации экономики, Индустрии 4.0, предпринимательства.	</a:t>
          </a:r>
          <a:endParaRPr lang="ru-RU" sz="800" kern="1200" dirty="0"/>
        </a:p>
      </dsp:txBody>
      <dsp:txXfrm>
        <a:off x="0" y="769952"/>
        <a:ext cx="2962547" cy="655017"/>
      </dsp:txXfrm>
    </dsp:sp>
    <dsp:sp modelId="{7DB4C83E-AAA5-432D-97AC-66C685C8013C}">
      <dsp:nvSpPr>
        <dsp:cNvPr id="0" name=""/>
        <dsp:cNvSpPr/>
      </dsp:nvSpPr>
      <dsp:spPr>
        <a:xfrm>
          <a:off x="2962546" y="769952"/>
          <a:ext cx="2962547" cy="655017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5.1.2. Исследования в области социальной модернизации, демографии, человеческого потенциала, рынка труда и трудовых отношений	</a:t>
          </a:r>
          <a:endParaRPr lang="ru-RU" sz="800" kern="1200"/>
        </a:p>
      </dsp:txBody>
      <dsp:txXfrm>
        <a:off x="2962546" y="769952"/>
        <a:ext cx="2962547" cy="655017"/>
      </dsp:txXfrm>
    </dsp:sp>
    <dsp:sp modelId="{2306661E-ADC6-4521-82E3-F9E3CF761D51}">
      <dsp:nvSpPr>
        <dsp:cNvPr id="0" name=""/>
        <dsp:cNvSpPr/>
      </dsp:nvSpPr>
      <dsp:spPr>
        <a:xfrm>
          <a:off x="5925094" y="769952"/>
          <a:ext cx="2962547" cy="655017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5.1.3. Исследование в области социологии, политологии, права и институциональной модернизации	</a:t>
          </a:r>
          <a:endParaRPr lang="ru-RU" sz="800" kern="1200"/>
        </a:p>
      </dsp:txBody>
      <dsp:txXfrm>
        <a:off x="5925094" y="769952"/>
        <a:ext cx="2962547" cy="655017"/>
      </dsp:txXfrm>
    </dsp:sp>
    <dsp:sp modelId="{2765E86B-CE2E-4058-A9B0-D44F510797D0}">
      <dsp:nvSpPr>
        <dsp:cNvPr id="0" name=""/>
        <dsp:cNvSpPr/>
      </dsp:nvSpPr>
      <dsp:spPr>
        <a:xfrm>
          <a:off x="8887641" y="769952"/>
          <a:ext cx="2962547" cy="655017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5.1.4 Исследование актуальных проблем современных международных отношений, глобальных и региональных геополитических, геоэкономических процессов	</a:t>
          </a:r>
          <a:endParaRPr lang="ru-RU" sz="800" kern="1200"/>
        </a:p>
      </dsp:txBody>
      <dsp:txXfrm>
        <a:off x="8887641" y="769952"/>
        <a:ext cx="2962547" cy="655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BFD9-2046-4416-91FD-8390D71BEEA2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3200-A190-487C-8223-2A5496D0AEF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43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BFD9-2046-4416-91FD-8390D71BEEA2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3200-A190-487C-8223-2A5496D0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5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BFD9-2046-4416-91FD-8390D71BEEA2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3200-A190-487C-8223-2A5496D0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1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BFD9-2046-4416-91FD-8390D71BEEA2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3200-A190-487C-8223-2A5496D0AEF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0282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BFD9-2046-4416-91FD-8390D71BEEA2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3200-A190-487C-8223-2A5496D0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01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BFD9-2046-4416-91FD-8390D71BEEA2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3200-A190-487C-8223-2A5496D0AEF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460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BFD9-2046-4416-91FD-8390D71BEEA2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3200-A190-487C-8223-2A5496D0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8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BFD9-2046-4416-91FD-8390D71BEEA2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3200-A190-487C-8223-2A5496D0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5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BFD9-2046-4416-91FD-8390D71BEEA2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3200-A190-487C-8223-2A5496D0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9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BFD9-2046-4416-91FD-8390D71BEEA2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3200-A190-487C-8223-2A5496D0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1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BFD9-2046-4416-91FD-8390D71BEEA2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3200-A190-487C-8223-2A5496D0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7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BFD9-2046-4416-91FD-8390D71BEEA2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3200-A190-487C-8223-2A5496D0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6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BFD9-2046-4416-91FD-8390D71BEEA2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3200-A190-487C-8223-2A5496D0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69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BFD9-2046-4416-91FD-8390D71BEEA2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3200-A190-487C-8223-2A5496D0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6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BFD9-2046-4416-91FD-8390D71BEEA2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3200-A190-487C-8223-2A5496D0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55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BFD9-2046-4416-91FD-8390D71BEEA2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3200-A190-487C-8223-2A5496D0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BFD9-2046-4416-91FD-8390D71BEEA2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3200-A190-487C-8223-2A5496D0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2F1BFD9-2046-4416-91FD-8390D71BEEA2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F633200-A190-487C-8223-2A5496D0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19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753" y="4962704"/>
            <a:ext cx="1292135" cy="1712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34755" y="2108639"/>
            <a:ext cx="11848698" cy="1862048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solidFill>
              <a:schemeClr val="accent1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 НАЦИОНАЛЬНОГО НАУЧНОГО СОВЕТА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приоритетному  направлению </a:t>
            </a:r>
            <a:r>
              <a:rPr lang="ru-RU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«НАУЧНЫЕ ОСНОВЫ «МӘҢГІЛІК ЕЛ (ОБРАЗОВАНИЕ </a:t>
            </a:r>
            <a:r>
              <a:rPr lang="ru-RU" sz="2000" b="1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ХХІ</a:t>
            </a:r>
            <a:r>
              <a:rPr lang="ru-RU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ВЕКА, ФУНДАМЕНТАЛЬНЫЕ И ПРИКЛАДНЫЕ ИССЛЕДОВАНИЯ В ОБЛАСТИ ГУМАНИТАРНЫХ НАУК)»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2019 ГОД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886" y="136067"/>
            <a:ext cx="2425567" cy="14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1054"/>
            <a:ext cx="12192000" cy="21553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56" y="791231"/>
            <a:ext cx="8534400" cy="1507067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/>
              <a:t>Утверждение специализированных научных направлений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833" y="1908208"/>
            <a:ext cx="8534400" cy="3615267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dirty="0">
                <a:solidFill>
                  <a:schemeClr val="tx1"/>
                </a:solidFill>
              </a:rPr>
              <a:t>Совет утвердил специализированные направления и добавил новые актуальные специализированные направления, в том числе Совет одобрил специализированные направления направленные от Национального олимпийского комитета, Министерства труда и социальной защиты населения РК, и добавил спец. направление «</a:t>
            </a:r>
            <a:r>
              <a:rPr lang="ru-RU" dirty="0" err="1">
                <a:solidFill>
                  <a:schemeClr val="tx1"/>
                </a:solidFill>
              </a:rPr>
              <a:t>Абаеведение</a:t>
            </a:r>
            <a:r>
              <a:rPr lang="ru-RU" dirty="0">
                <a:solidFill>
                  <a:schemeClr val="tx1"/>
                </a:solidFill>
              </a:rPr>
              <a:t>» в честь 175-летннего юбилея Абая </a:t>
            </a:r>
            <a:r>
              <a:rPr lang="ru-RU" dirty="0" err="1">
                <a:solidFill>
                  <a:schemeClr val="tx1"/>
                </a:solidFill>
              </a:rPr>
              <a:t>Кунабайулы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753" y="4962704"/>
            <a:ext cx="1292135" cy="1712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96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74" y="174044"/>
            <a:ext cx="9404723" cy="1400530"/>
          </a:xfrm>
        </p:spPr>
        <p:txBody>
          <a:bodyPr/>
          <a:lstStyle/>
          <a:p>
            <a:pPr algn="ctr"/>
            <a:r>
              <a:rPr lang="ru-RU" sz="3600" b="1" dirty="0"/>
              <a:t>По </a:t>
            </a:r>
            <a:r>
              <a:rPr lang="ru-RU" sz="3600" b="1" dirty="0" err="1"/>
              <a:t>грантовому</a:t>
            </a:r>
            <a:r>
              <a:rPr lang="ru-RU" sz="3600" b="1" dirty="0"/>
              <a:t> финансированию: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39649"/>
              </p:ext>
            </p:extLst>
          </p:nvPr>
        </p:nvGraphicFramePr>
        <p:xfrm>
          <a:off x="313509" y="1010194"/>
          <a:ext cx="11530147" cy="5521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045" y="6244046"/>
            <a:ext cx="403955" cy="535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9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96" y="78961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По программно-целевому финансированию: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784958"/>
              </p:ext>
            </p:extLst>
          </p:nvPr>
        </p:nvGraphicFramePr>
        <p:xfrm>
          <a:off x="150223" y="914400"/>
          <a:ext cx="11850188" cy="576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823" y="6350291"/>
            <a:ext cx="383177" cy="507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7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8273" y="606392"/>
            <a:ext cx="8534400" cy="361526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целом проводимые в рамках данного приоритета исследования актуальны и имеют значительный потенциал для дальнейшей коммерциализации результатов.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отчетный период ННС по приоритетному направлению "Научные основы "Мәңгілік Ел (образование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века, фундаментальные и прикладные исследования в области гуманитарных наук)" своевременно проводил заседания и принимал решения по всем поступившим вопросам.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865" y="5058498"/>
            <a:ext cx="1292135" cy="1712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11" y="1423612"/>
            <a:ext cx="9047085" cy="52292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31604" y="5437934"/>
            <a:ext cx="40905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4500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94" y="1484697"/>
            <a:ext cx="9753600" cy="54864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576" y="705050"/>
            <a:ext cx="8534400" cy="361526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Национальный научный совет по приоритетному направлению "Научные основы "Мәңгілік Ел (образование </a:t>
            </a:r>
            <a:r>
              <a:rPr lang="ru-RU" b="1" dirty="0" err="1">
                <a:solidFill>
                  <a:schemeClr val="tx1"/>
                </a:solidFill>
              </a:rPr>
              <a:t>XXI</a:t>
            </a:r>
            <a:r>
              <a:rPr lang="ru-RU" b="1" dirty="0">
                <a:solidFill>
                  <a:schemeClr val="tx1"/>
                </a:solidFill>
              </a:rPr>
              <a:t> века, фундаментальные и прикладные исследования в области гуманитарных наук)" (далее – ННС) осуществлял свою работу в 2019 году в соответствии с Законом РК от 18 февраля 2011 года № 407-</a:t>
            </a:r>
            <a:r>
              <a:rPr lang="en-US" b="1" dirty="0">
                <a:solidFill>
                  <a:schemeClr val="tx1"/>
                </a:solidFill>
              </a:rPr>
              <a:t>IV</a:t>
            </a:r>
            <a:r>
              <a:rPr lang="ru-RU" b="1" dirty="0">
                <a:solidFill>
                  <a:schemeClr val="tx1"/>
                </a:solidFill>
              </a:rPr>
              <a:t> «О науке» и «Положением о научных советах», утвержденным постановлением Правительства №519 от 16 мая 2011 года и внесенным в него изменениями №607 от 19 августа 2019 года.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753" y="4962704"/>
            <a:ext cx="1292135" cy="1712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30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12992" y="0"/>
            <a:ext cx="8534400" cy="1507067"/>
          </a:xfrm>
        </p:spPr>
        <p:txBody>
          <a:bodyPr/>
          <a:lstStyle/>
          <a:p>
            <a:pPr algn="ctr"/>
            <a:r>
              <a:rPr lang="ru-RU" dirty="0" smtClean="0"/>
              <a:t>Работа ННС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448" y="707704"/>
            <a:ext cx="8534400" cy="361526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Работа ННС по приоритетному направлению "Научные основы "Мәңгілік Ел (образование </a:t>
            </a:r>
            <a:r>
              <a:rPr lang="ru-RU" b="1" dirty="0" err="1">
                <a:solidFill>
                  <a:schemeClr val="tx1"/>
                </a:solidFill>
              </a:rPr>
              <a:t>XXI</a:t>
            </a:r>
            <a:r>
              <a:rPr lang="ru-RU" b="1" dirty="0">
                <a:solidFill>
                  <a:schemeClr val="tx1"/>
                </a:solidFill>
              </a:rPr>
              <a:t> века, фундаментальные и прикладные исследования в области гуманитарных наук)" в основном была связана с реализацией проектов в рамках грантового (далее-</a:t>
            </a:r>
            <a:r>
              <a:rPr lang="ru-RU" b="1" dirty="0" err="1">
                <a:solidFill>
                  <a:schemeClr val="tx1"/>
                </a:solidFill>
              </a:rPr>
              <a:t>ГФ</a:t>
            </a:r>
            <a:r>
              <a:rPr lang="ru-RU" b="1" dirty="0">
                <a:solidFill>
                  <a:schemeClr val="tx1"/>
                </a:solidFill>
              </a:rPr>
              <a:t>) и программно-целевого финансирования (далее-ПЦФ) </a:t>
            </a:r>
            <a:r>
              <a:rPr lang="ru-RU" b="1" dirty="0" err="1">
                <a:solidFill>
                  <a:schemeClr val="tx1"/>
                </a:solidFill>
              </a:rPr>
              <a:t>НИР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753" y="4962704"/>
            <a:ext cx="1292135" cy="1712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53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224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11996" y="87197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Исполнителями грантовых 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77221"/>
            <a:ext cx="8596668" cy="388077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Исполнителями грантовых проектов являются около 30 аккредитованных в качестве субъектов научной деятельности юридических лиц, включая как государственные, так и частные университеты, научно-исследовательские институты, технопарки, исследовательские центры со всех регионов Казахстана. Среди них такие организации, как Казахский национальный университет им. аль-Фараби (далее - КазНУ им. аль-Фараби), Казахский национальный педагогический университет им. Абая (далее – </a:t>
            </a:r>
            <a:r>
              <a:rPr lang="ru-RU" b="1" dirty="0" err="1">
                <a:solidFill>
                  <a:schemeClr val="tx1"/>
                </a:solidFill>
              </a:rPr>
              <a:t>КазНПУ</a:t>
            </a:r>
            <a:r>
              <a:rPr lang="ru-RU" b="1" dirty="0">
                <a:solidFill>
                  <a:schemeClr val="tx1"/>
                </a:solidFill>
              </a:rPr>
              <a:t> им. Абая), Евразийский национальный университет им. </a:t>
            </a:r>
            <a:r>
              <a:rPr lang="ru-RU" b="1" dirty="0" err="1">
                <a:solidFill>
                  <a:schemeClr val="tx1"/>
                </a:solidFill>
              </a:rPr>
              <a:t>Л.Н.Гумилева</a:t>
            </a:r>
            <a:r>
              <a:rPr lang="ru-RU" b="1" dirty="0">
                <a:solidFill>
                  <a:schemeClr val="tx1"/>
                </a:solidFill>
              </a:rPr>
              <a:t> (далее – ЕНУ им. </a:t>
            </a:r>
            <a:r>
              <a:rPr lang="ru-RU" b="1" dirty="0" err="1">
                <a:solidFill>
                  <a:schemeClr val="tx1"/>
                </a:solidFill>
              </a:rPr>
              <a:t>Л.Н</a:t>
            </a:r>
            <a:r>
              <a:rPr lang="ru-RU" b="1" dirty="0">
                <a:solidFill>
                  <a:schemeClr val="tx1"/>
                </a:solidFill>
              </a:rPr>
              <a:t>. Гумилева), Карагандинский государственный университет им. академика </a:t>
            </a:r>
            <a:r>
              <a:rPr lang="ru-RU" b="1" dirty="0" err="1">
                <a:solidFill>
                  <a:schemeClr val="tx1"/>
                </a:solidFill>
              </a:rPr>
              <a:t>Е.А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Букетова</a:t>
            </a:r>
            <a:r>
              <a:rPr lang="ru-RU" b="1" dirty="0">
                <a:solidFill>
                  <a:schemeClr val="tx1"/>
                </a:solidFill>
              </a:rPr>
              <a:t> (далее </a:t>
            </a:r>
            <a:r>
              <a:rPr lang="ru-RU" b="1" dirty="0" err="1">
                <a:solidFill>
                  <a:schemeClr val="tx1"/>
                </a:solidFill>
              </a:rPr>
              <a:t>КарГУ</a:t>
            </a:r>
            <a:r>
              <a:rPr lang="ru-RU" b="1" dirty="0">
                <a:solidFill>
                  <a:schemeClr val="tx1"/>
                </a:solidFill>
              </a:rPr>
              <a:t> им. академика </a:t>
            </a:r>
            <a:r>
              <a:rPr lang="ru-RU" b="1" dirty="0" err="1">
                <a:solidFill>
                  <a:schemeClr val="tx1"/>
                </a:solidFill>
              </a:rPr>
              <a:t>Е.А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Букетова</a:t>
            </a:r>
            <a:r>
              <a:rPr lang="ru-RU" b="1" dirty="0">
                <a:solidFill>
                  <a:schemeClr val="tx1"/>
                </a:solidFill>
              </a:rPr>
              <a:t>), Институт археологии им. </a:t>
            </a:r>
            <a:r>
              <a:rPr lang="ru-RU" b="1" dirty="0" err="1">
                <a:solidFill>
                  <a:schemeClr val="tx1"/>
                </a:solidFill>
              </a:rPr>
              <a:t>А.Х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Маргулана</a:t>
            </a:r>
            <a:r>
              <a:rPr lang="ru-RU" b="1" dirty="0">
                <a:solidFill>
                  <a:schemeClr val="tx1"/>
                </a:solidFill>
              </a:rPr>
              <a:t>, Институт философии, политологии и религиоведения,  Институт истории и этнологии им. </a:t>
            </a:r>
            <a:r>
              <a:rPr lang="ru-RU" b="1" dirty="0" err="1">
                <a:solidFill>
                  <a:schemeClr val="tx1"/>
                </a:solidFill>
              </a:rPr>
              <a:t>Ч.Ч</a:t>
            </a:r>
            <a:r>
              <a:rPr lang="ru-RU" b="1" dirty="0">
                <a:solidFill>
                  <a:schemeClr val="tx1"/>
                </a:solidFill>
              </a:rPr>
              <a:t>. Валиханова и другие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Таким </a:t>
            </a:r>
            <a:r>
              <a:rPr lang="ru-RU" b="1" dirty="0">
                <a:solidFill>
                  <a:schemeClr val="tx1"/>
                </a:solidFill>
              </a:rPr>
              <a:t>образом, для выполнения научных исследований были задействованы практически весь имеющийся в республике научный потенциал и научные школы в области фундаментальных и прикладных наук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endParaRPr lang="ru-RU" sz="12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0" y="5105798"/>
            <a:ext cx="3326673" cy="156898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753" y="4962704"/>
            <a:ext cx="1292135" cy="1712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46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99" y="-229047"/>
            <a:ext cx="8534400" cy="150706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количество грантовых проектов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761375"/>
              </p:ext>
            </p:extLst>
          </p:nvPr>
        </p:nvGraphicFramePr>
        <p:xfrm>
          <a:off x="3780493" y="1079296"/>
          <a:ext cx="10049692" cy="4937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753" y="4962704"/>
            <a:ext cx="1292135" cy="1712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3" y="3718559"/>
            <a:ext cx="4861255" cy="31394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97" y="2608445"/>
            <a:ext cx="2300452" cy="1939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13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071409"/>
              </p:ext>
            </p:extLst>
          </p:nvPr>
        </p:nvGraphicFramePr>
        <p:xfrm>
          <a:off x="304800" y="217714"/>
          <a:ext cx="11495314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069" y="6058896"/>
            <a:ext cx="464820" cy="615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95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2177143" y="148960"/>
            <a:ext cx="7376160" cy="1201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724297" y="261257"/>
            <a:ext cx="76200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1. 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хода реализации и результативности проектов и программ по регионам Республики Казахстан.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753" y="4962704"/>
            <a:ext cx="1292135" cy="1712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19194885"/>
              </p:ext>
            </p:extLst>
          </p:nvPr>
        </p:nvGraphicFramePr>
        <p:xfrm>
          <a:off x="2071266" y="135074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36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839" y="235358"/>
            <a:ext cx="11504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Рассмотрение промежуточных и итоговых отчетов в рамках ПЦФ и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ГФ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 выполняемым научным исследованиям по соответствующим направлениям научной, научно-технической и инновационной деятельности, утверждение сумм финансирования на реализацию научных исследований в 2019 году.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88016713"/>
              </p:ext>
            </p:extLst>
          </p:nvPr>
        </p:nvGraphicFramePr>
        <p:xfrm>
          <a:off x="1829869" y="1435687"/>
          <a:ext cx="8383451" cy="4248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753" y="4962704"/>
            <a:ext cx="1292135" cy="1712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20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579" y="521723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ru-RU" sz="2700" b="1" dirty="0" smtClean="0"/>
              <a:t>Таблица </a:t>
            </a:r>
            <a:r>
              <a:rPr lang="ru-RU" sz="2700" b="1" dirty="0"/>
              <a:t>2.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 Результаты рассмотрения отчетов по </a:t>
            </a:r>
            <a:r>
              <a:rPr lang="ru-RU" sz="2700" dirty="0" err="1"/>
              <a:t>ГФ</a:t>
            </a:r>
            <a:r>
              <a:rPr lang="ru-RU" sz="2700" dirty="0"/>
              <a:t> и ПЦФ, рекомендованные объемы их финансирования на 2019 год.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753" y="4962704"/>
            <a:ext cx="1292135" cy="1712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524938502"/>
              </p:ext>
            </p:extLst>
          </p:nvPr>
        </p:nvGraphicFramePr>
        <p:xfrm>
          <a:off x="646111" y="2451877"/>
          <a:ext cx="4320673" cy="422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062737458"/>
              </p:ext>
            </p:extLst>
          </p:nvPr>
        </p:nvGraphicFramePr>
        <p:xfrm>
          <a:off x="6170864" y="2319688"/>
          <a:ext cx="3550652" cy="412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61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282</TotalTime>
  <Words>1280</Words>
  <Application>Microsoft Office PowerPoint</Application>
  <PresentationFormat>Широкоэкранный</PresentationFormat>
  <Paragraphs>89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Работа ННС</vt:lpstr>
      <vt:lpstr>Исполнителями грантовых проектов</vt:lpstr>
      <vt:lpstr>Наибольшее количество грантовых проектов осуществляют:</vt:lpstr>
      <vt:lpstr>Презентация PowerPoint</vt:lpstr>
      <vt:lpstr>Презентация PowerPoint</vt:lpstr>
      <vt:lpstr>Презентация PowerPoint</vt:lpstr>
      <vt:lpstr> Таблица 2.   Результаты рассмотрения отчетов по ГФ и ПЦФ, рекомендованные объемы их финансирования на 2019 год. </vt:lpstr>
      <vt:lpstr>Утверждение специализированных научных направлений </vt:lpstr>
      <vt:lpstr>По грантовому финансированию: </vt:lpstr>
      <vt:lpstr>По программно-целевому финансированию: 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Ажар Шадыманова</dc:creator>
  <cp:lastModifiedBy>Ажар Шадыманова</cp:lastModifiedBy>
  <cp:revision>26</cp:revision>
  <dcterms:created xsi:type="dcterms:W3CDTF">2019-12-25T09:46:44Z</dcterms:created>
  <dcterms:modified xsi:type="dcterms:W3CDTF">2019-12-26T06:10:49Z</dcterms:modified>
</cp:coreProperties>
</file>